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90"/>
  </p:normalViewPr>
  <p:slideViewPr>
    <p:cSldViewPr snapToGrid="0" snapToObjects="1">
      <p:cViewPr varScale="1">
        <p:scale>
          <a:sx n="99" d="100"/>
          <a:sy n="99" d="100"/>
        </p:scale>
        <p:origin x="5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D949F-B07C-D646-9E6B-F006F1BC10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B2A4CB-BE99-F04A-8153-E41C5614FA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C83C80-D1E7-9749-B92C-9D166EADC333}"/>
              </a:ext>
            </a:extLst>
          </p:cNvPr>
          <p:cNvSpPr>
            <a:spLocks noGrp="1"/>
          </p:cNvSpPr>
          <p:nvPr>
            <p:ph type="dt" sz="half" idx="10"/>
          </p:nvPr>
        </p:nvSpPr>
        <p:spPr/>
        <p:txBody>
          <a:bodyPr/>
          <a:lstStyle/>
          <a:p>
            <a:fld id="{0D090940-170E-2A49-82BE-0D00765D11CB}" type="datetimeFigureOut">
              <a:rPr lang="en-US" smtClean="0"/>
              <a:t>10/16/19</a:t>
            </a:fld>
            <a:endParaRPr lang="en-US"/>
          </a:p>
        </p:txBody>
      </p:sp>
      <p:sp>
        <p:nvSpPr>
          <p:cNvPr id="5" name="Footer Placeholder 4">
            <a:extLst>
              <a:ext uri="{FF2B5EF4-FFF2-40B4-BE49-F238E27FC236}">
                <a16:creationId xmlns:a16="http://schemas.microsoft.com/office/drawing/2014/main" id="{86E653D7-26CD-C444-917B-A2E280E619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E92A5D-ABD4-784F-9BCF-2E9914F5069F}"/>
              </a:ext>
            </a:extLst>
          </p:cNvPr>
          <p:cNvSpPr>
            <a:spLocks noGrp="1"/>
          </p:cNvSpPr>
          <p:nvPr>
            <p:ph type="sldNum" sz="quarter" idx="12"/>
          </p:nvPr>
        </p:nvSpPr>
        <p:spPr/>
        <p:txBody>
          <a:bodyPr/>
          <a:lstStyle/>
          <a:p>
            <a:fld id="{2D877B79-3C4E-6B49-82A8-A8BEB9119256}" type="slidenum">
              <a:rPr lang="en-US" smtClean="0"/>
              <a:t>‹#›</a:t>
            </a:fld>
            <a:endParaRPr lang="en-US"/>
          </a:p>
        </p:txBody>
      </p:sp>
    </p:spTree>
    <p:extLst>
      <p:ext uri="{BB962C8B-B14F-4D97-AF65-F5344CB8AC3E}">
        <p14:creationId xmlns:p14="http://schemas.microsoft.com/office/powerpoint/2010/main" val="1651065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C7160-5825-794E-BC83-F9E3B25665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0F20AB-A750-D04C-B33B-ACC017B7B0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541B0C-0555-EF46-B314-7FD54A17FCF6}"/>
              </a:ext>
            </a:extLst>
          </p:cNvPr>
          <p:cNvSpPr>
            <a:spLocks noGrp="1"/>
          </p:cNvSpPr>
          <p:nvPr>
            <p:ph type="dt" sz="half" idx="10"/>
          </p:nvPr>
        </p:nvSpPr>
        <p:spPr/>
        <p:txBody>
          <a:bodyPr/>
          <a:lstStyle/>
          <a:p>
            <a:fld id="{0D090940-170E-2A49-82BE-0D00765D11CB}" type="datetimeFigureOut">
              <a:rPr lang="en-US" smtClean="0"/>
              <a:t>10/16/19</a:t>
            </a:fld>
            <a:endParaRPr lang="en-US"/>
          </a:p>
        </p:txBody>
      </p:sp>
      <p:sp>
        <p:nvSpPr>
          <p:cNvPr id="5" name="Footer Placeholder 4">
            <a:extLst>
              <a:ext uri="{FF2B5EF4-FFF2-40B4-BE49-F238E27FC236}">
                <a16:creationId xmlns:a16="http://schemas.microsoft.com/office/drawing/2014/main" id="{1A938B2A-9F6D-7048-B682-F40AB14B16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04E0ED-90B4-1E48-ABC4-F60CF2BD5882}"/>
              </a:ext>
            </a:extLst>
          </p:cNvPr>
          <p:cNvSpPr>
            <a:spLocks noGrp="1"/>
          </p:cNvSpPr>
          <p:nvPr>
            <p:ph type="sldNum" sz="quarter" idx="12"/>
          </p:nvPr>
        </p:nvSpPr>
        <p:spPr/>
        <p:txBody>
          <a:bodyPr/>
          <a:lstStyle/>
          <a:p>
            <a:fld id="{2D877B79-3C4E-6B49-82A8-A8BEB9119256}" type="slidenum">
              <a:rPr lang="en-US" smtClean="0"/>
              <a:t>‹#›</a:t>
            </a:fld>
            <a:endParaRPr lang="en-US"/>
          </a:p>
        </p:txBody>
      </p:sp>
    </p:spTree>
    <p:extLst>
      <p:ext uri="{BB962C8B-B14F-4D97-AF65-F5344CB8AC3E}">
        <p14:creationId xmlns:p14="http://schemas.microsoft.com/office/powerpoint/2010/main" val="3793176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5BCE29-4D2E-8640-AE57-ABAE155652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B382937-50EF-9442-82C4-0AD6938BFD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7359EB-1092-F540-A620-584BA1BDFC5B}"/>
              </a:ext>
            </a:extLst>
          </p:cNvPr>
          <p:cNvSpPr>
            <a:spLocks noGrp="1"/>
          </p:cNvSpPr>
          <p:nvPr>
            <p:ph type="dt" sz="half" idx="10"/>
          </p:nvPr>
        </p:nvSpPr>
        <p:spPr/>
        <p:txBody>
          <a:bodyPr/>
          <a:lstStyle/>
          <a:p>
            <a:fld id="{0D090940-170E-2A49-82BE-0D00765D11CB}" type="datetimeFigureOut">
              <a:rPr lang="en-US" smtClean="0"/>
              <a:t>10/16/19</a:t>
            </a:fld>
            <a:endParaRPr lang="en-US"/>
          </a:p>
        </p:txBody>
      </p:sp>
      <p:sp>
        <p:nvSpPr>
          <p:cNvPr id="5" name="Footer Placeholder 4">
            <a:extLst>
              <a:ext uri="{FF2B5EF4-FFF2-40B4-BE49-F238E27FC236}">
                <a16:creationId xmlns:a16="http://schemas.microsoft.com/office/drawing/2014/main" id="{4EDDDE01-AD09-0945-9A50-6176946867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F54309-A279-EB4C-A893-37D68B593773}"/>
              </a:ext>
            </a:extLst>
          </p:cNvPr>
          <p:cNvSpPr>
            <a:spLocks noGrp="1"/>
          </p:cNvSpPr>
          <p:nvPr>
            <p:ph type="sldNum" sz="quarter" idx="12"/>
          </p:nvPr>
        </p:nvSpPr>
        <p:spPr/>
        <p:txBody>
          <a:bodyPr/>
          <a:lstStyle/>
          <a:p>
            <a:fld id="{2D877B79-3C4E-6B49-82A8-A8BEB9119256}" type="slidenum">
              <a:rPr lang="en-US" smtClean="0"/>
              <a:t>‹#›</a:t>
            </a:fld>
            <a:endParaRPr lang="en-US"/>
          </a:p>
        </p:txBody>
      </p:sp>
    </p:spTree>
    <p:extLst>
      <p:ext uri="{BB962C8B-B14F-4D97-AF65-F5344CB8AC3E}">
        <p14:creationId xmlns:p14="http://schemas.microsoft.com/office/powerpoint/2010/main" val="2364129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77B02-FB02-6F42-A51B-064F5CAD01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47CB01-FFC1-094A-A5A4-2A8303CB63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8F2174-09DA-1A48-93E8-6268715E9657}"/>
              </a:ext>
            </a:extLst>
          </p:cNvPr>
          <p:cNvSpPr>
            <a:spLocks noGrp="1"/>
          </p:cNvSpPr>
          <p:nvPr>
            <p:ph type="dt" sz="half" idx="10"/>
          </p:nvPr>
        </p:nvSpPr>
        <p:spPr/>
        <p:txBody>
          <a:bodyPr/>
          <a:lstStyle/>
          <a:p>
            <a:fld id="{0D090940-170E-2A49-82BE-0D00765D11CB}" type="datetimeFigureOut">
              <a:rPr lang="en-US" smtClean="0"/>
              <a:t>10/16/19</a:t>
            </a:fld>
            <a:endParaRPr lang="en-US"/>
          </a:p>
        </p:txBody>
      </p:sp>
      <p:sp>
        <p:nvSpPr>
          <p:cNvPr id="5" name="Footer Placeholder 4">
            <a:extLst>
              <a:ext uri="{FF2B5EF4-FFF2-40B4-BE49-F238E27FC236}">
                <a16:creationId xmlns:a16="http://schemas.microsoft.com/office/drawing/2014/main" id="{B92DFEB0-A27D-5741-942D-BCD47941FE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37900F-8CFB-5D46-A6E3-CFB25AC7A2ED}"/>
              </a:ext>
            </a:extLst>
          </p:cNvPr>
          <p:cNvSpPr>
            <a:spLocks noGrp="1"/>
          </p:cNvSpPr>
          <p:nvPr>
            <p:ph type="sldNum" sz="quarter" idx="12"/>
          </p:nvPr>
        </p:nvSpPr>
        <p:spPr/>
        <p:txBody>
          <a:bodyPr/>
          <a:lstStyle/>
          <a:p>
            <a:fld id="{2D877B79-3C4E-6B49-82A8-A8BEB9119256}" type="slidenum">
              <a:rPr lang="en-US" smtClean="0"/>
              <a:t>‹#›</a:t>
            </a:fld>
            <a:endParaRPr lang="en-US"/>
          </a:p>
        </p:txBody>
      </p:sp>
    </p:spTree>
    <p:extLst>
      <p:ext uri="{BB962C8B-B14F-4D97-AF65-F5344CB8AC3E}">
        <p14:creationId xmlns:p14="http://schemas.microsoft.com/office/powerpoint/2010/main" val="589956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7CEEB-F5B8-2844-B246-3C7B885CF6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B606AD8-549C-C849-9EB3-D2B2BFB044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F61D47-7FAE-9D49-87CA-436B20688C46}"/>
              </a:ext>
            </a:extLst>
          </p:cNvPr>
          <p:cNvSpPr>
            <a:spLocks noGrp="1"/>
          </p:cNvSpPr>
          <p:nvPr>
            <p:ph type="dt" sz="half" idx="10"/>
          </p:nvPr>
        </p:nvSpPr>
        <p:spPr/>
        <p:txBody>
          <a:bodyPr/>
          <a:lstStyle/>
          <a:p>
            <a:fld id="{0D090940-170E-2A49-82BE-0D00765D11CB}" type="datetimeFigureOut">
              <a:rPr lang="en-US" smtClean="0"/>
              <a:t>10/16/19</a:t>
            </a:fld>
            <a:endParaRPr lang="en-US"/>
          </a:p>
        </p:txBody>
      </p:sp>
      <p:sp>
        <p:nvSpPr>
          <p:cNvPr id="5" name="Footer Placeholder 4">
            <a:extLst>
              <a:ext uri="{FF2B5EF4-FFF2-40B4-BE49-F238E27FC236}">
                <a16:creationId xmlns:a16="http://schemas.microsoft.com/office/drawing/2014/main" id="{1F653FFC-5841-9741-BC37-47B6F4F282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6A11EC-733B-9C42-8BF5-ABC9F20F143C}"/>
              </a:ext>
            </a:extLst>
          </p:cNvPr>
          <p:cNvSpPr>
            <a:spLocks noGrp="1"/>
          </p:cNvSpPr>
          <p:nvPr>
            <p:ph type="sldNum" sz="quarter" idx="12"/>
          </p:nvPr>
        </p:nvSpPr>
        <p:spPr/>
        <p:txBody>
          <a:bodyPr/>
          <a:lstStyle/>
          <a:p>
            <a:fld id="{2D877B79-3C4E-6B49-82A8-A8BEB9119256}" type="slidenum">
              <a:rPr lang="en-US" smtClean="0"/>
              <a:t>‹#›</a:t>
            </a:fld>
            <a:endParaRPr lang="en-US"/>
          </a:p>
        </p:txBody>
      </p:sp>
    </p:spTree>
    <p:extLst>
      <p:ext uri="{BB962C8B-B14F-4D97-AF65-F5344CB8AC3E}">
        <p14:creationId xmlns:p14="http://schemas.microsoft.com/office/powerpoint/2010/main" val="2374216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E5A55-F419-A749-A92F-D0ECB2C629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ED4337-9D3D-4B4F-B917-70115931F4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11BD9B1-BA46-6F4C-8BFF-A1E2121B60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A59CEC-E0B6-074A-A221-DA9B5EC91269}"/>
              </a:ext>
            </a:extLst>
          </p:cNvPr>
          <p:cNvSpPr>
            <a:spLocks noGrp="1"/>
          </p:cNvSpPr>
          <p:nvPr>
            <p:ph type="dt" sz="half" idx="10"/>
          </p:nvPr>
        </p:nvSpPr>
        <p:spPr/>
        <p:txBody>
          <a:bodyPr/>
          <a:lstStyle/>
          <a:p>
            <a:fld id="{0D090940-170E-2A49-82BE-0D00765D11CB}" type="datetimeFigureOut">
              <a:rPr lang="en-US" smtClean="0"/>
              <a:t>10/16/19</a:t>
            </a:fld>
            <a:endParaRPr lang="en-US"/>
          </a:p>
        </p:txBody>
      </p:sp>
      <p:sp>
        <p:nvSpPr>
          <p:cNvPr id="6" name="Footer Placeholder 5">
            <a:extLst>
              <a:ext uri="{FF2B5EF4-FFF2-40B4-BE49-F238E27FC236}">
                <a16:creationId xmlns:a16="http://schemas.microsoft.com/office/drawing/2014/main" id="{521F5FA3-D22A-D845-9931-7498123B33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6B3344-3191-7E46-8EBE-3876299B305F}"/>
              </a:ext>
            </a:extLst>
          </p:cNvPr>
          <p:cNvSpPr>
            <a:spLocks noGrp="1"/>
          </p:cNvSpPr>
          <p:nvPr>
            <p:ph type="sldNum" sz="quarter" idx="12"/>
          </p:nvPr>
        </p:nvSpPr>
        <p:spPr/>
        <p:txBody>
          <a:bodyPr/>
          <a:lstStyle/>
          <a:p>
            <a:fld id="{2D877B79-3C4E-6B49-82A8-A8BEB9119256}" type="slidenum">
              <a:rPr lang="en-US" smtClean="0"/>
              <a:t>‹#›</a:t>
            </a:fld>
            <a:endParaRPr lang="en-US"/>
          </a:p>
        </p:txBody>
      </p:sp>
    </p:spTree>
    <p:extLst>
      <p:ext uri="{BB962C8B-B14F-4D97-AF65-F5344CB8AC3E}">
        <p14:creationId xmlns:p14="http://schemas.microsoft.com/office/powerpoint/2010/main" val="3552173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EF3A6-7A44-8A4A-AC20-425314C766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97DC5E-1012-FA42-A539-933E81FCB0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7C812D-4582-A641-8EC9-81887BEE57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231C0A-0681-3D46-8803-36B278FAB4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1D046F8-4976-254E-92E9-4DF2D57C26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713A1A-F16D-4C4F-B5A0-F20D09359117}"/>
              </a:ext>
            </a:extLst>
          </p:cNvPr>
          <p:cNvSpPr>
            <a:spLocks noGrp="1"/>
          </p:cNvSpPr>
          <p:nvPr>
            <p:ph type="dt" sz="half" idx="10"/>
          </p:nvPr>
        </p:nvSpPr>
        <p:spPr/>
        <p:txBody>
          <a:bodyPr/>
          <a:lstStyle/>
          <a:p>
            <a:fld id="{0D090940-170E-2A49-82BE-0D00765D11CB}" type="datetimeFigureOut">
              <a:rPr lang="en-US" smtClean="0"/>
              <a:t>10/16/19</a:t>
            </a:fld>
            <a:endParaRPr lang="en-US"/>
          </a:p>
        </p:txBody>
      </p:sp>
      <p:sp>
        <p:nvSpPr>
          <p:cNvPr id="8" name="Footer Placeholder 7">
            <a:extLst>
              <a:ext uri="{FF2B5EF4-FFF2-40B4-BE49-F238E27FC236}">
                <a16:creationId xmlns:a16="http://schemas.microsoft.com/office/drawing/2014/main" id="{70A1A597-F469-9849-9D39-749BD70E79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C17EDC-C63A-B647-8CFA-68650A9491C5}"/>
              </a:ext>
            </a:extLst>
          </p:cNvPr>
          <p:cNvSpPr>
            <a:spLocks noGrp="1"/>
          </p:cNvSpPr>
          <p:nvPr>
            <p:ph type="sldNum" sz="quarter" idx="12"/>
          </p:nvPr>
        </p:nvSpPr>
        <p:spPr/>
        <p:txBody>
          <a:bodyPr/>
          <a:lstStyle/>
          <a:p>
            <a:fld id="{2D877B79-3C4E-6B49-82A8-A8BEB9119256}" type="slidenum">
              <a:rPr lang="en-US" smtClean="0"/>
              <a:t>‹#›</a:t>
            </a:fld>
            <a:endParaRPr lang="en-US"/>
          </a:p>
        </p:txBody>
      </p:sp>
    </p:spTree>
    <p:extLst>
      <p:ext uri="{BB962C8B-B14F-4D97-AF65-F5344CB8AC3E}">
        <p14:creationId xmlns:p14="http://schemas.microsoft.com/office/powerpoint/2010/main" val="963277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C2B12-E361-864A-97B2-913284B6410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33884B-5AA4-2646-8F1D-DC3464823E89}"/>
              </a:ext>
            </a:extLst>
          </p:cNvPr>
          <p:cNvSpPr>
            <a:spLocks noGrp="1"/>
          </p:cNvSpPr>
          <p:nvPr>
            <p:ph type="dt" sz="half" idx="10"/>
          </p:nvPr>
        </p:nvSpPr>
        <p:spPr/>
        <p:txBody>
          <a:bodyPr/>
          <a:lstStyle/>
          <a:p>
            <a:fld id="{0D090940-170E-2A49-82BE-0D00765D11CB}" type="datetimeFigureOut">
              <a:rPr lang="en-US" smtClean="0"/>
              <a:t>10/16/19</a:t>
            </a:fld>
            <a:endParaRPr lang="en-US"/>
          </a:p>
        </p:txBody>
      </p:sp>
      <p:sp>
        <p:nvSpPr>
          <p:cNvPr id="4" name="Footer Placeholder 3">
            <a:extLst>
              <a:ext uri="{FF2B5EF4-FFF2-40B4-BE49-F238E27FC236}">
                <a16:creationId xmlns:a16="http://schemas.microsoft.com/office/drawing/2014/main" id="{3C6C011E-8EE2-E546-AA53-D5F30BEB45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F00FC54-EC60-5649-A920-22C2F6AAAA01}"/>
              </a:ext>
            </a:extLst>
          </p:cNvPr>
          <p:cNvSpPr>
            <a:spLocks noGrp="1"/>
          </p:cNvSpPr>
          <p:nvPr>
            <p:ph type="sldNum" sz="quarter" idx="12"/>
          </p:nvPr>
        </p:nvSpPr>
        <p:spPr/>
        <p:txBody>
          <a:bodyPr/>
          <a:lstStyle/>
          <a:p>
            <a:fld id="{2D877B79-3C4E-6B49-82A8-A8BEB9119256}" type="slidenum">
              <a:rPr lang="en-US" smtClean="0"/>
              <a:t>‹#›</a:t>
            </a:fld>
            <a:endParaRPr lang="en-US"/>
          </a:p>
        </p:txBody>
      </p:sp>
    </p:spTree>
    <p:extLst>
      <p:ext uri="{BB962C8B-B14F-4D97-AF65-F5344CB8AC3E}">
        <p14:creationId xmlns:p14="http://schemas.microsoft.com/office/powerpoint/2010/main" val="3678776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8EA1AB-DB73-B940-91BF-2EC3B28A8687}"/>
              </a:ext>
            </a:extLst>
          </p:cNvPr>
          <p:cNvSpPr>
            <a:spLocks noGrp="1"/>
          </p:cNvSpPr>
          <p:nvPr>
            <p:ph type="dt" sz="half" idx="10"/>
          </p:nvPr>
        </p:nvSpPr>
        <p:spPr/>
        <p:txBody>
          <a:bodyPr/>
          <a:lstStyle/>
          <a:p>
            <a:fld id="{0D090940-170E-2A49-82BE-0D00765D11CB}" type="datetimeFigureOut">
              <a:rPr lang="en-US" smtClean="0"/>
              <a:t>10/16/19</a:t>
            </a:fld>
            <a:endParaRPr lang="en-US"/>
          </a:p>
        </p:txBody>
      </p:sp>
      <p:sp>
        <p:nvSpPr>
          <p:cNvPr id="3" name="Footer Placeholder 2">
            <a:extLst>
              <a:ext uri="{FF2B5EF4-FFF2-40B4-BE49-F238E27FC236}">
                <a16:creationId xmlns:a16="http://schemas.microsoft.com/office/drawing/2014/main" id="{F4F42705-EAD0-6D4F-8D72-8E036A9BA4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A1CF98-B4CD-0544-A78C-9F50D2BF482C}"/>
              </a:ext>
            </a:extLst>
          </p:cNvPr>
          <p:cNvSpPr>
            <a:spLocks noGrp="1"/>
          </p:cNvSpPr>
          <p:nvPr>
            <p:ph type="sldNum" sz="quarter" idx="12"/>
          </p:nvPr>
        </p:nvSpPr>
        <p:spPr/>
        <p:txBody>
          <a:bodyPr/>
          <a:lstStyle/>
          <a:p>
            <a:fld id="{2D877B79-3C4E-6B49-82A8-A8BEB9119256}" type="slidenum">
              <a:rPr lang="en-US" smtClean="0"/>
              <a:t>‹#›</a:t>
            </a:fld>
            <a:endParaRPr lang="en-US"/>
          </a:p>
        </p:txBody>
      </p:sp>
    </p:spTree>
    <p:extLst>
      <p:ext uri="{BB962C8B-B14F-4D97-AF65-F5344CB8AC3E}">
        <p14:creationId xmlns:p14="http://schemas.microsoft.com/office/powerpoint/2010/main" val="339101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BB497-6D50-A641-B772-AE95F29F22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355309-77D8-7A47-B23F-770CA26E74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1E3862-0351-5F49-96A0-84F756FB7E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D8D1F3-F833-264D-B146-DEB53D6C2DEE}"/>
              </a:ext>
            </a:extLst>
          </p:cNvPr>
          <p:cNvSpPr>
            <a:spLocks noGrp="1"/>
          </p:cNvSpPr>
          <p:nvPr>
            <p:ph type="dt" sz="half" idx="10"/>
          </p:nvPr>
        </p:nvSpPr>
        <p:spPr/>
        <p:txBody>
          <a:bodyPr/>
          <a:lstStyle/>
          <a:p>
            <a:fld id="{0D090940-170E-2A49-82BE-0D00765D11CB}" type="datetimeFigureOut">
              <a:rPr lang="en-US" smtClean="0"/>
              <a:t>10/16/19</a:t>
            </a:fld>
            <a:endParaRPr lang="en-US"/>
          </a:p>
        </p:txBody>
      </p:sp>
      <p:sp>
        <p:nvSpPr>
          <p:cNvPr id="6" name="Footer Placeholder 5">
            <a:extLst>
              <a:ext uri="{FF2B5EF4-FFF2-40B4-BE49-F238E27FC236}">
                <a16:creationId xmlns:a16="http://schemas.microsoft.com/office/drawing/2014/main" id="{02E50825-85CE-1748-8C3E-ECDA5EB29A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A7A70C-C523-AD43-90F8-E1FB6D0F10BE}"/>
              </a:ext>
            </a:extLst>
          </p:cNvPr>
          <p:cNvSpPr>
            <a:spLocks noGrp="1"/>
          </p:cNvSpPr>
          <p:nvPr>
            <p:ph type="sldNum" sz="quarter" idx="12"/>
          </p:nvPr>
        </p:nvSpPr>
        <p:spPr/>
        <p:txBody>
          <a:bodyPr/>
          <a:lstStyle/>
          <a:p>
            <a:fld id="{2D877B79-3C4E-6B49-82A8-A8BEB9119256}" type="slidenum">
              <a:rPr lang="en-US" smtClean="0"/>
              <a:t>‹#›</a:t>
            </a:fld>
            <a:endParaRPr lang="en-US"/>
          </a:p>
        </p:txBody>
      </p:sp>
    </p:spTree>
    <p:extLst>
      <p:ext uri="{BB962C8B-B14F-4D97-AF65-F5344CB8AC3E}">
        <p14:creationId xmlns:p14="http://schemas.microsoft.com/office/powerpoint/2010/main" val="1754766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CD644-9FC7-B547-B312-A7C73605EA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EEC0892-5BA3-F748-9F43-D347B22846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992515-C28E-EE46-86BF-2B66F575C3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3B0782-4981-454A-9EF0-E06228303D2A}"/>
              </a:ext>
            </a:extLst>
          </p:cNvPr>
          <p:cNvSpPr>
            <a:spLocks noGrp="1"/>
          </p:cNvSpPr>
          <p:nvPr>
            <p:ph type="dt" sz="half" idx="10"/>
          </p:nvPr>
        </p:nvSpPr>
        <p:spPr/>
        <p:txBody>
          <a:bodyPr/>
          <a:lstStyle/>
          <a:p>
            <a:fld id="{0D090940-170E-2A49-82BE-0D00765D11CB}" type="datetimeFigureOut">
              <a:rPr lang="en-US" smtClean="0"/>
              <a:t>10/16/19</a:t>
            </a:fld>
            <a:endParaRPr lang="en-US"/>
          </a:p>
        </p:txBody>
      </p:sp>
      <p:sp>
        <p:nvSpPr>
          <p:cNvPr id="6" name="Footer Placeholder 5">
            <a:extLst>
              <a:ext uri="{FF2B5EF4-FFF2-40B4-BE49-F238E27FC236}">
                <a16:creationId xmlns:a16="http://schemas.microsoft.com/office/drawing/2014/main" id="{DB8A69D0-E3D9-EC4A-9A59-EDBB4C9DA0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78B668-BAB3-AA42-959A-2811627E457E}"/>
              </a:ext>
            </a:extLst>
          </p:cNvPr>
          <p:cNvSpPr>
            <a:spLocks noGrp="1"/>
          </p:cNvSpPr>
          <p:nvPr>
            <p:ph type="sldNum" sz="quarter" idx="12"/>
          </p:nvPr>
        </p:nvSpPr>
        <p:spPr/>
        <p:txBody>
          <a:bodyPr/>
          <a:lstStyle/>
          <a:p>
            <a:fld id="{2D877B79-3C4E-6B49-82A8-A8BEB9119256}" type="slidenum">
              <a:rPr lang="en-US" smtClean="0"/>
              <a:t>‹#›</a:t>
            </a:fld>
            <a:endParaRPr lang="en-US"/>
          </a:p>
        </p:txBody>
      </p:sp>
    </p:spTree>
    <p:extLst>
      <p:ext uri="{BB962C8B-B14F-4D97-AF65-F5344CB8AC3E}">
        <p14:creationId xmlns:p14="http://schemas.microsoft.com/office/powerpoint/2010/main" val="719406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BBBBBC-6BE6-E449-A795-66E716BF6E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154D90-43E4-034C-936D-0D74C98C63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F898F5-B7C0-F649-BFE9-C864BA7232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090940-170E-2A49-82BE-0D00765D11CB}" type="datetimeFigureOut">
              <a:rPr lang="en-US" smtClean="0"/>
              <a:t>10/16/19</a:t>
            </a:fld>
            <a:endParaRPr lang="en-US"/>
          </a:p>
        </p:txBody>
      </p:sp>
      <p:sp>
        <p:nvSpPr>
          <p:cNvPr id="5" name="Footer Placeholder 4">
            <a:extLst>
              <a:ext uri="{FF2B5EF4-FFF2-40B4-BE49-F238E27FC236}">
                <a16:creationId xmlns:a16="http://schemas.microsoft.com/office/drawing/2014/main" id="{6EC89450-E6E4-C741-9A8D-94A44250BC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74969E-677C-EB4D-AEF0-F1D1F83447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877B79-3C4E-6B49-82A8-A8BEB9119256}" type="slidenum">
              <a:rPr lang="en-US" smtClean="0"/>
              <a:t>‹#›</a:t>
            </a:fld>
            <a:endParaRPr lang="en-US"/>
          </a:p>
        </p:txBody>
      </p:sp>
    </p:spTree>
    <p:extLst>
      <p:ext uri="{BB962C8B-B14F-4D97-AF65-F5344CB8AC3E}">
        <p14:creationId xmlns:p14="http://schemas.microsoft.com/office/powerpoint/2010/main" val="2101803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3B832-97A6-1949-9B77-2CFF31C809FD}"/>
              </a:ext>
            </a:extLst>
          </p:cNvPr>
          <p:cNvSpPr>
            <a:spLocks noGrp="1"/>
          </p:cNvSpPr>
          <p:nvPr>
            <p:ph type="ctrTitle"/>
          </p:nvPr>
        </p:nvSpPr>
        <p:spPr>
          <a:xfrm>
            <a:off x="1524000" y="1122363"/>
            <a:ext cx="9144000" cy="2387600"/>
          </a:xfrm>
        </p:spPr>
        <p:txBody>
          <a:bodyPr/>
          <a:lstStyle/>
          <a:p>
            <a:r>
              <a:rPr lang="en-US" dirty="0"/>
              <a:t>Routing Working Group</a:t>
            </a:r>
            <a:br>
              <a:rPr lang="en-US" dirty="0"/>
            </a:br>
            <a:r>
              <a:rPr lang="en-US" dirty="0"/>
              <a:t>RIPE 79</a:t>
            </a:r>
          </a:p>
        </p:txBody>
      </p:sp>
      <p:sp>
        <p:nvSpPr>
          <p:cNvPr id="3" name="Subtitle 2">
            <a:extLst>
              <a:ext uri="{FF2B5EF4-FFF2-40B4-BE49-F238E27FC236}">
                <a16:creationId xmlns:a16="http://schemas.microsoft.com/office/drawing/2014/main" id="{A78100A8-D1DC-6C46-BD87-2480EC4D0337}"/>
              </a:ext>
            </a:extLst>
          </p:cNvPr>
          <p:cNvSpPr>
            <a:spLocks noGrp="1"/>
          </p:cNvSpPr>
          <p:nvPr>
            <p:ph type="subTitle" idx="1"/>
          </p:nvPr>
        </p:nvSpPr>
        <p:spPr>
          <a:xfrm>
            <a:off x="1524000" y="3602038"/>
            <a:ext cx="9144000" cy="1655762"/>
          </a:xfrm>
        </p:spPr>
        <p:txBody>
          <a:bodyPr/>
          <a:lstStyle/>
          <a:p>
            <a:r>
              <a:rPr lang="en-US" dirty="0"/>
              <a:t>Chair: </a:t>
            </a:r>
            <a:r>
              <a:rPr lang="en-US" dirty="0" err="1"/>
              <a:t>Ignas</a:t>
            </a:r>
            <a:r>
              <a:rPr lang="en-US" dirty="0"/>
              <a:t> </a:t>
            </a:r>
            <a:r>
              <a:rPr lang="en-US" dirty="0" err="1"/>
              <a:t>Bagdonas</a:t>
            </a:r>
            <a:endParaRPr lang="en-US" dirty="0"/>
          </a:p>
          <a:p>
            <a:r>
              <a:rPr lang="en-US" dirty="0"/>
              <a:t>Interim co-chairs: Rob Evans &amp; Job </a:t>
            </a:r>
            <a:r>
              <a:rPr lang="en-US" dirty="0" err="1"/>
              <a:t>Snijders</a:t>
            </a:r>
            <a:endParaRPr lang="en-US" dirty="0"/>
          </a:p>
        </p:txBody>
      </p:sp>
    </p:spTree>
    <p:extLst>
      <p:ext uri="{BB962C8B-B14F-4D97-AF65-F5344CB8AC3E}">
        <p14:creationId xmlns:p14="http://schemas.microsoft.com/office/powerpoint/2010/main" val="3246744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89F97-F7DC-7644-981D-06A0E158AFAA}"/>
              </a:ext>
            </a:extLst>
          </p:cNvPr>
          <p:cNvSpPr>
            <a:spLocks noGrp="1"/>
          </p:cNvSpPr>
          <p:nvPr>
            <p:ph type="title"/>
          </p:nvPr>
        </p:nvSpPr>
        <p:spPr/>
        <p:txBody>
          <a:bodyPr/>
          <a:lstStyle/>
          <a:p>
            <a:r>
              <a:rPr lang="en-US" dirty="0"/>
              <a:t>Agenda (1)</a:t>
            </a:r>
          </a:p>
        </p:txBody>
      </p:sp>
      <p:sp>
        <p:nvSpPr>
          <p:cNvPr id="3" name="Content Placeholder 2">
            <a:extLst>
              <a:ext uri="{FF2B5EF4-FFF2-40B4-BE49-F238E27FC236}">
                <a16:creationId xmlns:a16="http://schemas.microsoft.com/office/drawing/2014/main" id="{1B059B00-8FEF-F246-A06D-75F6CF35638C}"/>
              </a:ext>
            </a:extLst>
          </p:cNvPr>
          <p:cNvSpPr>
            <a:spLocks noGrp="1"/>
          </p:cNvSpPr>
          <p:nvPr>
            <p:ph idx="1"/>
          </p:nvPr>
        </p:nvSpPr>
        <p:spPr/>
        <p:txBody>
          <a:bodyPr>
            <a:normAutofit/>
          </a:bodyPr>
          <a:lstStyle/>
          <a:p>
            <a:pPr marL="514350" indent="-514350">
              <a:buFont typeface="+mj-lt"/>
              <a:buAutoNum type="alphaUcPeriod"/>
            </a:pPr>
            <a:r>
              <a:rPr lang="en-US" dirty="0"/>
              <a:t>Administrivia</a:t>
            </a:r>
          </a:p>
          <a:p>
            <a:pPr marL="971550" lvl="1" indent="-514350">
              <a:buFont typeface="+mj-lt"/>
              <a:buAutoNum type="alphaLcPeriod"/>
            </a:pPr>
            <a:r>
              <a:rPr lang="en-US" dirty="0"/>
              <a:t>THANK YOU to the scribe, jabber monitor and stenographer</a:t>
            </a:r>
          </a:p>
          <a:p>
            <a:pPr marL="971550" lvl="1" indent="-514350">
              <a:buFont typeface="+mj-lt"/>
              <a:buAutoNum type="alphaLcPeriod"/>
            </a:pPr>
            <a:r>
              <a:rPr lang="en-US" dirty="0"/>
              <a:t>Approval of minutes from RIPE 78</a:t>
            </a:r>
          </a:p>
          <a:p>
            <a:pPr marL="971550" lvl="1" indent="-514350">
              <a:buFont typeface="+mj-lt"/>
              <a:buAutoNum type="alphaLcPeriod"/>
            </a:pPr>
            <a:r>
              <a:rPr lang="en-US" dirty="0"/>
              <a:t>Agenda bashing</a:t>
            </a:r>
          </a:p>
          <a:p>
            <a:pPr marL="514350" indent="-514350">
              <a:buFont typeface="+mj-lt"/>
              <a:buAutoNum type="alphaUcPeriod"/>
            </a:pPr>
            <a:r>
              <a:rPr lang="en-US" dirty="0"/>
              <a:t>Selection of co-chair(s)</a:t>
            </a:r>
          </a:p>
          <a:p>
            <a:pPr marL="514350" indent="-514350">
              <a:buFont typeface="+mj-lt"/>
              <a:buAutoNum type="alphaUcPeriod"/>
            </a:pPr>
            <a:r>
              <a:rPr lang="en-US" dirty="0"/>
              <a:t>RIS BGP Route Collection</a:t>
            </a:r>
          </a:p>
          <a:p>
            <a:pPr lvl="1"/>
            <a:r>
              <a:rPr lang="en-US" i="1" dirty="0"/>
              <a:t>Florian </a:t>
            </a:r>
            <a:r>
              <a:rPr lang="en-US" i="1" dirty="0" err="1"/>
              <a:t>Obser</a:t>
            </a:r>
            <a:r>
              <a:rPr lang="en-US" i="1" dirty="0"/>
              <a:t> &amp; Emile </a:t>
            </a:r>
            <a:r>
              <a:rPr lang="en-US" i="1" dirty="0" err="1"/>
              <a:t>Aben</a:t>
            </a:r>
            <a:r>
              <a:rPr lang="en-US" i="1" dirty="0"/>
              <a:t>, RIPE NCC</a:t>
            </a:r>
          </a:p>
          <a:p>
            <a:pPr marL="514350" indent="-514350">
              <a:buFont typeface="+mj-lt"/>
              <a:buAutoNum type="alphaUcPeriod"/>
            </a:pPr>
            <a:r>
              <a:rPr lang="en-US" dirty="0"/>
              <a:t>BGP </a:t>
            </a:r>
            <a:r>
              <a:rPr lang="en-US" dirty="0" err="1"/>
              <a:t>Alerter</a:t>
            </a:r>
            <a:endParaRPr lang="en-US" dirty="0"/>
          </a:p>
          <a:p>
            <a:pPr lvl="1"/>
            <a:r>
              <a:rPr lang="en-US" i="1" dirty="0"/>
              <a:t>Massimo Candela, NTT</a:t>
            </a:r>
          </a:p>
        </p:txBody>
      </p:sp>
    </p:spTree>
    <p:extLst>
      <p:ext uri="{BB962C8B-B14F-4D97-AF65-F5344CB8AC3E}">
        <p14:creationId xmlns:p14="http://schemas.microsoft.com/office/powerpoint/2010/main" val="961712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B25EC-EA81-E745-B842-7FFE4F4A79B0}"/>
              </a:ext>
            </a:extLst>
          </p:cNvPr>
          <p:cNvSpPr>
            <a:spLocks noGrp="1"/>
          </p:cNvSpPr>
          <p:nvPr>
            <p:ph type="title"/>
          </p:nvPr>
        </p:nvSpPr>
        <p:spPr/>
        <p:txBody>
          <a:bodyPr/>
          <a:lstStyle/>
          <a:p>
            <a:r>
              <a:rPr lang="en-US" dirty="0"/>
              <a:t>Agenda (2)</a:t>
            </a:r>
          </a:p>
        </p:txBody>
      </p:sp>
      <p:sp>
        <p:nvSpPr>
          <p:cNvPr id="3" name="Content Placeholder 2">
            <a:extLst>
              <a:ext uri="{FF2B5EF4-FFF2-40B4-BE49-F238E27FC236}">
                <a16:creationId xmlns:a16="http://schemas.microsoft.com/office/drawing/2014/main" id="{821E7324-B146-2044-969D-92A5A9888A49}"/>
              </a:ext>
            </a:extLst>
          </p:cNvPr>
          <p:cNvSpPr>
            <a:spLocks noGrp="1"/>
          </p:cNvSpPr>
          <p:nvPr>
            <p:ph idx="1"/>
          </p:nvPr>
        </p:nvSpPr>
        <p:spPr/>
        <p:txBody>
          <a:bodyPr/>
          <a:lstStyle/>
          <a:p>
            <a:pPr marL="514350" indent="-514350">
              <a:buFont typeface="+mj-lt"/>
              <a:buAutoNum type="alphaUcPeriod" startAt="5"/>
            </a:pPr>
            <a:r>
              <a:rPr lang="en-US" dirty="0"/>
              <a:t>Usage of Contemporaneous Border Links (CBLs) in Internet Multipath Routing</a:t>
            </a:r>
          </a:p>
          <a:p>
            <a:pPr lvl="1"/>
            <a:r>
              <a:rPr lang="en-US" i="1" dirty="0" err="1"/>
              <a:t>Jie</a:t>
            </a:r>
            <a:r>
              <a:rPr lang="en-US" i="1" dirty="0"/>
              <a:t> Li, UCL (RACI)</a:t>
            </a:r>
          </a:p>
          <a:p>
            <a:pPr marL="514350" indent="-514350">
              <a:buFont typeface="+mj-lt"/>
              <a:buAutoNum type="alphaUcPeriod" startAt="5"/>
            </a:pPr>
            <a:r>
              <a:rPr lang="en-US" dirty="0"/>
              <a:t>RPKI Resilience</a:t>
            </a:r>
          </a:p>
          <a:p>
            <a:pPr lvl="1"/>
            <a:r>
              <a:rPr lang="en-US" i="1" dirty="0"/>
              <a:t>Nathalie Trenaman, RIPE NCC</a:t>
            </a:r>
          </a:p>
          <a:p>
            <a:pPr marL="514350" indent="-514350">
              <a:buFont typeface="+mj-lt"/>
              <a:buAutoNum type="alphaUcPeriod" startAt="5"/>
            </a:pPr>
            <a:r>
              <a:rPr lang="en-US" dirty="0"/>
              <a:t>Validating MANRS of a network</a:t>
            </a:r>
          </a:p>
          <a:p>
            <a:pPr lvl="1"/>
            <a:r>
              <a:rPr lang="en-US" i="1" dirty="0"/>
              <a:t>Andrei </a:t>
            </a:r>
            <a:r>
              <a:rPr lang="en-US" i="1" dirty="0" err="1"/>
              <a:t>Robachevsky</a:t>
            </a:r>
            <a:r>
              <a:rPr lang="en-US" i="1" dirty="0"/>
              <a:t>, Internet Society</a:t>
            </a:r>
          </a:p>
          <a:p>
            <a:pPr marL="514350" indent="-514350">
              <a:buFont typeface="+mj-lt"/>
              <a:buAutoNum type="alphaUcPeriod" startAt="5"/>
            </a:pPr>
            <a:r>
              <a:rPr lang="en-US" dirty="0"/>
              <a:t>AOB</a:t>
            </a:r>
          </a:p>
        </p:txBody>
      </p:sp>
    </p:spTree>
    <p:extLst>
      <p:ext uri="{BB962C8B-B14F-4D97-AF65-F5344CB8AC3E}">
        <p14:creationId xmlns:p14="http://schemas.microsoft.com/office/powerpoint/2010/main" val="1717969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6FCF0-9A01-3B4B-B019-99AAF89EFBC3}"/>
              </a:ext>
            </a:extLst>
          </p:cNvPr>
          <p:cNvSpPr>
            <a:spLocks noGrp="1"/>
          </p:cNvSpPr>
          <p:nvPr>
            <p:ph type="title"/>
          </p:nvPr>
        </p:nvSpPr>
        <p:spPr/>
        <p:txBody>
          <a:bodyPr/>
          <a:lstStyle/>
          <a:p>
            <a:r>
              <a:rPr lang="en-US" dirty="0"/>
              <a:t>Selection of co-chairs</a:t>
            </a:r>
          </a:p>
        </p:txBody>
      </p:sp>
      <p:sp>
        <p:nvSpPr>
          <p:cNvPr id="3" name="Content Placeholder 2">
            <a:extLst>
              <a:ext uri="{FF2B5EF4-FFF2-40B4-BE49-F238E27FC236}">
                <a16:creationId xmlns:a16="http://schemas.microsoft.com/office/drawing/2014/main" id="{E44DECA5-D193-9740-906B-DD9FA593AEB8}"/>
              </a:ext>
            </a:extLst>
          </p:cNvPr>
          <p:cNvSpPr>
            <a:spLocks noGrp="1"/>
          </p:cNvSpPr>
          <p:nvPr>
            <p:ph idx="1"/>
          </p:nvPr>
        </p:nvSpPr>
        <p:spPr/>
        <p:txBody>
          <a:bodyPr>
            <a:normAutofit/>
          </a:bodyPr>
          <a:lstStyle/>
          <a:p>
            <a:pPr marL="0" indent="0" algn="ctr">
              <a:buNone/>
            </a:pPr>
            <a:r>
              <a:rPr lang="en-US" i="1" dirty="0"/>
              <a:t>The RIPE Routing Working Group should attempt to maintain two Chairpersons whenever possible. </a:t>
            </a:r>
            <a:r>
              <a:rPr lang="en-US" i="1" u="sng" dirty="0"/>
              <a:t>As a large part of the work of the Chairpersons is in creating an agenda for the Working Group meetings at RIPE meetings, these are generally appointed by consensus of those present at a Working Group meeting</a:t>
            </a:r>
            <a:r>
              <a:rPr lang="en-US" i="1" dirty="0"/>
              <a:t>.</a:t>
            </a:r>
          </a:p>
          <a:p>
            <a:pPr marL="0" indent="0" algn="ctr">
              <a:buNone/>
            </a:pPr>
            <a:r>
              <a:rPr lang="en-US" i="1" dirty="0"/>
              <a:t>Each of the Chairpersons may periodically offer to stand down to allow new candidates to stand in their place. The Chairperson that wishes to stand down should announce that to the Working Group's mailing list two weeks before the meeting. Nominations for Chairpersons may be accepted up to the day before the Working Group's meeting.</a:t>
            </a:r>
          </a:p>
          <a:p>
            <a:pPr marL="0" indent="0" algn="ctr">
              <a:buNone/>
            </a:pPr>
            <a:endParaRPr lang="en-US" i="1" dirty="0"/>
          </a:p>
          <a:p>
            <a:pPr marL="0" indent="0" algn="ctr">
              <a:buNone/>
            </a:pPr>
            <a:endParaRPr lang="en-US" i="1" dirty="0"/>
          </a:p>
        </p:txBody>
      </p:sp>
    </p:spTree>
    <p:extLst>
      <p:ext uri="{BB962C8B-B14F-4D97-AF65-F5344CB8AC3E}">
        <p14:creationId xmlns:p14="http://schemas.microsoft.com/office/powerpoint/2010/main" val="1116503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68466-36C2-E440-B238-BE78820ED566}"/>
              </a:ext>
            </a:extLst>
          </p:cNvPr>
          <p:cNvSpPr>
            <a:spLocks noGrp="1"/>
          </p:cNvSpPr>
          <p:nvPr>
            <p:ph type="title"/>
          </p:nvPr>
        </p:nvSpPr>
        <p:spPr/>
        <p:txBody>
          <a:bodyPr/>
          <a:lstStyle/>
          <a:p>
            <a:r>
              <a:rPr lang="en-US" dirty="0"/>
              <a:t>Candidates</a:t>
            </a:r>
          </a:p>
        </p:txBody>
      </p:sp>
      <p:sp>
        <p:nvSpPr>
          <p:cNvPr id="3" name="Content Placeholder 2">
            <a:extLst>
              <a:ext uri="{FF2B5EF4-FFF2-40B4-BE49-F238E27FC236}">
                <a16:creationId xmlns:a16="http://schemas.microsoft.com/office/drawing/2014/main" id="{757BE2B6-3190-414C-8758-01EA15E7BE8A}"/>
              </a:ext>
            </a:extLst>
          </p:cNvPr>
          <p:cNvSpPr>
            <a:spLocks noGrp="1"/>
          </p:cNvSpPr>
          <p:nvPr>
            <p:ph idx="1"/>
          </p:nvPr>
        </p:nvSpPr>
        <p:spPr/>
        <p:txBody>
          <a:bodyPr/>
          <a:lstStyle/>
          <a:p>
            <a:r>
              <a:rPr lang="en-US" dirty="0"/>
              <a:t>Paul </a:t>
            </a:r>
            <a:r>
              <a:rPr lang="en-US" dirty="0" err="1"/>
              <a:t>Hoogsteder</a:t>
            </a:r>
            <a:endParaRPr lang="en-US" dirty="0"/>
          </a:p>
          <a:p>
            <a:r>
              <a:rPr lang="en-US" dirty="0"/>
              <a:t>Job </a:t>
            </a:r>
            <a:r>
              <a:rPr lang="en-US" dirty="0" err="1"/>
              <a:t>Snijders</a:t>
            </a:r>
            <a:endParaRPr lang="en-US" dirty="0"/>
          </a:p>
          <a:p>
            <a:endParaRPr lang="en-US" dirty="0"/>
          </a:p>
          <a:p>
            <a:r>
              <a:rPr lang="en-US" dirty="0"/>
              <a:t>Two hums</a:t>
            </a:r>
          </a:p>
          <a:p>
            <a:pPr marL="914400" lvl="1" indent="-457200">
              <a:buFont typeface="+mj-lt"/>
              <a:buAutoNum type="arabicPeriod"/>
            </a:pPr>
            <a:r>
              <a:rPr lang="en-US" dirty="0"/>
              <a:t>Agree with appointing both Paul and Job as co-chairs of the Routing WG</a:t>
            </a:r>
          </a:p>
          <a:p>
            <a:pPr marL="914400" lvl="1" indent="-457200">
              <a:buFont typeface="+mj-lt"/>
              <a:buAutoNum type="arabicPeriod"/>
            </a:pPr>
            <a:r>
              <a:rPr lang="en-US" dirty="0"/>
              <a:t>Object to appointing both Paul and Job as co-chairs</a:t>
            </a:r>
          </a:p>
          <a:p>
            <a:r>
              <a:rPr lang="en-US" dirty="0"/>
              <a:t>If (2) is louder than (1), repeat process for each candidate individually</a:t>
            </a:r>
          </a:p>
        </p:txBody>
      </p:sp>
    </p:spTree>
    <p:extLst>
      <p:ext uri="{BB962C8B-B14F-4D97-AF65-F5344CB8AC3E}">
        <p14:creationId xmlns:p14="http://schemas.microsoft.com/office/powerpoint/2010/main" val="2905663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F17A1-8B07-1842-BAB2-0084E7A354C0}"/>
              </a:ext>
            </a:extLst>
          </p:cNvPr>
          <p:cNvSpPr>
            <a:spLocks noGrp="1"/>
          </p:cNvSpPr>
          <p:nvPr>
            <p:ph type="title"/>
          </p:nvPr>
        </p:nvSpPr>
        <p:spPr/>
        <p:txBody>
          <a:bodyPr/>
          <a:lstStyle/>
          <a:p>
            <a:r>
              <a:rPr lang="en-US" dirty="0"/>
              <a:t>Suggestion for the future.</a:t>
            </a:r>
          </a:p>
        </p:txBody>
      </p:sp>
      <p:sp>
        <p:nvSpPr>
          <p:cNvPr id="3" name="Content Placeholder 2">
            <a:extLst>
              <a:ext uri="{FF2B5EF4-FFF2-40B4-BE49-F238E27FC236}">
                <a16:creationId xmlns:a16="http://schemas.microsoft.com/office/drawing/2014/main" id="{3D2E8BAE-590D-0346-BFED-1CB0111C16AB}"/>
              </a:ext>
            </a:extLst>
          </p:cNvPr>
          <p:cNvSpPr>
            <a:spLocks noGrp="1"/>
          </p:cNvSpPr>
          <p:nvPr>
            <p:ph idx="1"/>
          </p:nvPr>
        </p:nvSpPr>
        <p:spPr/>
        <p:txBody>
          <a:bodyPr/>
          <a:lstStyle/>
          <a:p>
            <a:r>
              <a:rPr lang="en-US" dirty="0"/>
              <a:t>To try and make it less intimidating for new volunteers</a:t>
            </a:r>
          </a:p>
          <a:p>
            <a:pPr lvl="1"/>
            <a:r>
              <a:rPr lang="en-US" dirty="0"/>
              <a:t>Candidates should make themselves known to the existing co-chairs, rather than on the list</a:t>
            </a:r>
          </a:p>
          <a:p>
            <a:pPr lvl="1"/>
            <a:r>
              <a:rPr lang="en-US" dirty="0"/>
              <a:t>All candidates names are announced together.</a:t>
            </a:r>
          </a:p>
          <a:p>
            <a:r>
              <a:rPr lang="en-US" dirty="0"/>
              <a:t>DNS-WG has an aim to reserve one co-chair position to train new co-chairs.</a:t>
            </a:r>
          </a:p>
        </p:txBody>
      </p:sp>
    </p:spTree>
    <p:extLst>
      <p:ext uri="{BB962C8B-B14F-4D97-AF65-F5344CB8AC3E}">
        <p14:creationId xmlns:p14="http://schemas.microsoft.com/office/powerpoint/2010/main" val="4535968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313</Words>
  <Application>Microsoft Macintosh PowerPoint</Application>
  <PresentationFormat>Widescreen</PresentationFormat>
  <Paragraphs>37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Routing Working Group RIPE 79</vt:lpstr>
      <vt:lpstr>Agenda (1)</vt:lpstr>
      <vt:lpstr>Agenda (2)</vt:lpstr>
      <vt:lpstr>Selection of co-chairs</vt:lpstr>
      <vt:lpstr>Candidates</vt:lpstr>
      <vt:lpstr>Suggestion for the future.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Routing Working Group RIPE 79</dc:title>
  <dc:creator>Rob Evans</dc:creator>
  <cp:lastModifiedBy>Rob Evans</cp:lastModifiedBy>
  <cp:revision>4</cp:revision>
  <dcterms:created xsi:type="dcterms:W3CDTF">2019-10-16T19:43:56Z</dcterms:created>
  <dcterms:modified xsi:type="dcterms:W3CDTF">2019-10-16T21:03:55Z</dcterms:modified>
</cp:coreProperties>
</file>