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6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6555C-7B24-4BB0-9847-AFF760F61258}" v="149" dt="2019-10-15T12:50:01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63243-3B34-44FD-956B-DC61C971F1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F943-FE98-4A18-8665-DD6413548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C93ECC-799D-4EE3-92E8-3B4BF727BBC0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9DC303-07BE-4542-A31D-3A5EAE972F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540960-20F6-4E83-8D05-249A586B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C7765-2DED-47F7-98A0-0B5016C79D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4D73-AF54-43CE-ABB7-C78FB3DD1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4F7DE0-E92D-460C-AE16-5FDD997FA8B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14691A-A1F5-458D-82FF-1540517945C8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AB545-BE6E-4BDB-BDC6-EF71D843E69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7EF2FB-FD80-459E-9AB2-2F805539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70867-2E9B-43D4-A471-9AC14C89E262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692AD8-9C1B-4550-9FBE-319C679D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E23236-C464-4E37-9F01-FC855F6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92EBD-D05F-4936-9DB3-AF5EF8C86F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192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AAAD69-5FCC-4D31-BEB1-8A9CF3566E57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D14F7-A394-4F5F-A09D-504D254C4F10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F21DAD-C9AC-46E0-807F-51238CA7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BDFECAD0-CC78-450D-B3B3-A58A4CC33041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57673D8-40B8-4CC0-8AF3-E7A88770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EDF8BCC-9E6D-4287-ACDD-D6774180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6101C669-69CD-40A6-8F95-08DDFFB0C0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9796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7564-9E24-4B74-B7C5-1C795DA4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F9B89-292A-4873-B415-3CC637344460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D6ED-F2A8-4A41-8D75-9711D3C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D289-E647-4D2D-8DB7-55182497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AF592-612C-447B-9D45-DA34BB627A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141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04946E-871F-42E2-B76B-78641FE7AEE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33641-8C6D-43FD-A957-6FA9DFF4336E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0FE454C-9060-4754-9350-F57D75F8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BDFA0-FF38-41B5-9539-103E971342DB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FB0337-E62D-42F1-AB6C-9000B1A1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950550-8AB4-45F0-A638-61DB7B66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12CC-0D19-47E4-B092-6063C33386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9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35F97-620C-415F-ABA9-F1F5B313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5DDBA-A3A1-4A57-9C6B-15D6EAFA8D7C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90AFE-C7A0-4EAD-8A26-79A324C1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68E5-FA9F-4EDD-8550-1713928F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AE91-5F80-4BA6-B8AC-E5427890A9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42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B2F1F-589E-4FD5-9554-9BD7B640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6C0AF-F1EC-445F-B6BE-1FFE8207029E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48C54-8AC0-42A8-BF4B-7364D6C0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15EA-EAA6-437F-B8FB-E0F6F674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74BB-9B4B-4B50-B327-2D9156B17B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225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301A5-A600-4B59-AAAC-9FB072D9DB8A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1A35D-B630-4756-B4CC-81531D37448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33CC019-E528-418E-9413-D49E4756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89BD6D-6211-4F7F-8E75-63A971F514A3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C8C5C1-A95D-4862-B19D-B220DFD4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6DF695-E116-4FD7-A08B-BFF76B17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5BE1B1-ADFD-41A8-B35B-AA1ACA582A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579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DAE50A-F903-4E77-A426-C2F9602C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006-C5D2-477C-AA95-1E7D6B9C6D97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E94750-F167-4783-967F-A20FCD2E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7B0E93-6F58-4104-B9B9-A1A3BBBF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F49AF-DB3A-46E6-99A6-FD07EE27EA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795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B35C15-17EA-4D5A-B769-120F7C4C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2F7A9-CA9C-482B-A72A-AE5767773E66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2ACB53-00DC-43A9-B7B5-B7B85329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44CFDF-4FB5-4035-8EED-53A1523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9A3E-30BE-4BF9-B49A-97FB164385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083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D8C235-2EB7-4945-976E-BA13C5E4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344A9-D8AD-4D65-90CF-A8E8BB0C8A73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2DF633-36AD-4438-8AF1-EF19C4EE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96FF24-F5AA-4103-80AF-361B2AAA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0CB9-D186-4B03-8627-E2DC663BEF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31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EF6BA-90BC-4933-8E20-9D267369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E1102-F55D-47AE-8E00-5551E9E65FB6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F1001-A3E9-4B4E-B604-E2F3364F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9297-D872-4158-9BD8-C20392D6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C57A-8DBC-4A3B-B5C8-53E9871646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660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D86830-1110-4605-AAE7-2193C66E678A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C5C87-FE36-44B3-A39E-BD673296A77B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71F0EBA-7165-4136-92A0-3731B1EA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9812E-7590-4AED-9050-1FBFB8DBB634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5218305-A8B1-4AB2-BC4C-57196AF4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106B172-2DEB-47E5-B9C1-806F712A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7E21-438B-4258-BF95-E7886E1CE1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84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9B2ACB-634D-4418-8526-24821E39B683}"/>
              </a:ext>
            </a:extLst>
          </p:cNvPr>
          <p:cNvSpPr/>
          <p:nvPr/>
        </p:nvSpPr>
        <p:spPr bwMode="ltGray">
          <a:xfrm>
            <a:off x="0" y="0"/>
            <a:ext cx="9144000" cy="128587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6B05A-31A7-40AB-B082-D4D2853F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838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2E47E20-CF67-4B27-8534-95B4FDE46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65FEF-436B-419F-9C74-408B47F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B29654C9-0B45-4BB7-92AE-F516D492F2A3}" type="datetimeFigureOut">
              <a:rPr lang="en-US" altLang="ru-RU"/>
              <a:pPr/>
              <a:t>10/15/2019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3866E-43B5-4DE1-B45D-879EEC3C8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BA7FD-DA50-48AE-A48A-4E49DA370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01A1814C-5327-4B53-93D7-364D7162410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4" r:id="rId2"/>
    <p:sldLayoutId id="2147483835" r:id="rId3"/>
    <p:sldLayoutId id="2147483841" r:id="rId4"/>
    <p:sldLayoutId id="2147483836" r:id="rId5"/>
    <p:sldLayoutId id="2147483837" r:id="rId6"/>
    <p:sldLayoutId id="2147483838" r:id="rId7"/>
    <p:sldLayoutId id="2147483842" r:id="rId8"/>
    <p:sldLayoutId id="2147483843" r:id="rId9"/>
    <p:sldLayoutId id="2147483844" r:id="rId10"/>
    <p:sldLayoutId id="2147483839" r:id="rId11"/>
    <p:sldLayoutId id="21474838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D454-2CAF-4A14-8E44-D09F9B21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189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Open Source Working Group</a:t>
            </a:r>
          </a:p>
        </p:txBody>
      </p:sp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EAE2B14C-F73B-45A5-A7A5-91AA1FC69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0825"/>
            <a:ext cx="8229600" cy="5086350"/>
          </a:xfrm>
        </p:spPr>
      </p:pic>
      <p:sp>
        <p:nvSpPr>
          <p:cNvPr id="15363" name="TextBox 4">
            <a:extLst>
              <a:ext uri="{FF2B5EF4-FFF2-40B4-BE49-F238E27FC236}">
                <a16:creationId xmlns:a16="http://schemas.microsoft.com/office/drawing/2014/main" id="{18770BAD-1DC9-4F0C-A1FF-1D13193C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392738"/>
            <a:ext cx="5516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ru-RU" sz="3600">
                <a:solidFill>
                  <a:srgbClr val="FFFFFF"/>
                </a:solidFill>
              </a:rPr>
              <a:t>Martin Winter &amp; Ondrej Filip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4414FE1-C881-423B-A3B8-AB4EA92F3E85}"/>
              </a:ext>
            </a:extLst>
          </p:cNvPr>
          <p:cNvSpPr txBox="1">
            <a:spLocks/>
          </p:cNvSpPr>
          <p:nvPr/>
        </p:nvSpPr>
        <p:spPr>
          <a:xfrm>
            <a:off x="457200" y="9525"/>
            <a:ext cx="8077200" cy="508000"/>
          </a:xfrm>
          <a:prstGeom prst="rect">
            <a:avLst/>
          </a:prstGeom>
        </p:spPr>
        <p:txBody>
          <a:bodyPr lIns="54864" tIns="91440" anchor="t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745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RIPE 79, Wed October 16, 2019 14:00-15:30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D0365-6D81-450D-B2BE-E269CB15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99047-0304-4605-ADB7-0BDFAA9F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8A36-DC10-4524-9E33-B216D60E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63"/>
            <a:ext cx="9144000" cy="5314950"/>
          </a:xfrm>
        </p:spPr>
        <p:txBody>
          <a:bodyPr rtlCol="0">
            <a:noAutofit/>
          </a:bodyPr>
          <a:lstStyle/>
          <a:p>
            <a:pPr marL="633095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Administrative Matters</a:t>
            </a:r>
            <a:r>
              <a:rPr lang="en-US" sz="3600" dirty="0">
                <a:ea typeface="ＭＳ Ｐゴシック"/>
              </a:rPr>
              <a:t> </a:t>
            </a:r>
            <a:r>
              <a:rPr lang="en-US" sz="2800" dirty="0">
                <a:ea typeface="ＭＳ Ｐゴシック"/>
              </a:rPr>
              <a:t>[WG Chairs]</a:t>
            </a:r>
            <a:endParaRPr lang="en-US" sz="2800" dirty="0">
              <a:solidFill>
                <a:srgbClr val="FF0000"/>
              </a:solidFill>
              <a:ea typeface="ＭＳ Ｐゴシック"/>
              <a:cs typeface="+mn-cs"/>
            </a:endParaRPr>
          </a:p>
          <a:p>
            <a:pPr marL="868680" lvl="1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5000000000000000000" pitchFamily="2" charset="2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Welcome</a:t>
            </a:r>
          </a:p>
          <a:p>
            <a:pPr marL="868680" lvl="1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5000000000000000000" pitchFamily="2" charset="2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finalize agenda</a:t>
            </a:r>
          </a:p>
          <a:p>
            <a:pPr marL="868680" lvl="1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5000000000000000000" pitchFamily="2" charset="2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approval of minutes from previous WG meeting(s)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86868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5000000000000000000" pitchFamily="2" charset="2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Results WG Chair Re-Election</a:t>
            </a:r>
            <a:endParaRPr lang="en-US" dirty="0">
              <a:ea typeface="+mn-lt"/>
              <a:cs typeface="+mn-lt"/>
            </a:endParaRPr>
          </a:p>
          <a:p>
            <a:pPr marL="63373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633095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Collaborative Open Source: MANRS Validator</a:t>
            </a:r>
          </a:p>
          <a:p>
            <a:pPr marL="1187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/>
              </a:rPr>
              <a:t>	</a:t>
            </a:r>
            <a:r>
              <a:rPr lang="en-US" sz="2400" dirty="0">
                <a:ea typeface="ＭＳ Ｐゴシック"/>
              </a:rPr>
              <a:t>(</a:t>
            </a:r>
            <a:r>
              <a:rPr lang="en-US" sz="2400" dirty="0">
                <a:ea typeface="+mn-lt"/>
                <a:cs typeface="+mn-lt"/>
              </a:rPr>
              <a:t>Leslie Daigle, </a:t>
            </a:r>
            <a:r>
              <a:rPr lang="en-US" sz="2400" dirty="0" err="1">
                <a:ea typeface="+mn-lt"/>
                <a:cs typeface="+mn-lt"/>
              </a:rPr>
              <a:t>ThinkingCat</a:t>
            </a:r>
            <a:r>
              <a:rPr lang="en-US" sz="2400" dirty="0">
                <a:ea typeface="+mn-lt"/>
                <a:cs typeface="+mn-lt"/>
              </a:rPr>
              <a:t> Enterprises</a:t>
            </a:r>
            <a:r>
              <a:rPr lang="en-US" sz="2400" dirty="0">
                <a:ea typeface="ＭＳ Ｐゴシック"/>
              </a:rPr>
              <a:t>)</a:t>
            </a:r>
          </a:p>
          <a:p>
            <a:pPr marL="11938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857D14-796E-45BE-812A-3791B038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E01AF-53B4-4324-A651-BFA004CB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5F5B-1A4B-4466-B2A5-DD2E1463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63"/>
            <a:ext cx="9144000" cy="4940300"/>
          </a:xfrm>
        </p:spPr>
        <p:txBody>
          <a:bodyPr rtlCol="0">
            <a:noAutofit/>
          </a:bodyPr>
          <a:lstStyle/>
          <a:p>
            <a:pPr marL="633095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lphaUcPeriod" startAt="3"/>
              <a:defRPr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The Recent Development of the RPKI Validator Project</a:t>
            </a:r>
            <a:endParaRPr lang="en-US" dirty="0">
              <a:solidFill>
                <a:srgbClr val="FF0000"/>
              </a:solidFill>
            </a:endParaRPr>
          </a:p>
          <a:p>
            <a:pPr marL="1187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ea typeface="+mn-ea"/>
                <a:cs typeface="+mn-cs"/>
              </a:rPr>
              <a:t>	(</a:t>
            </a:r>
            <a:r>
              <a:rPr lang="en-US" sz="2400" dirty="0">
                <a:ea typeface="+mn-lt"/>
                <a:cs typeface="+mn-lt"/>
              </a:rPr>
              <a:t>Mikhail </a:t>
            </a:r>
            <a:r>
              <a:rPr lang="en-US" sz="2400" dirty="0" err="1">
                <a:ea typeface="+mn-lt"/>
                <a:cs typeface="+mn-lt"/>
              </a:rPr>
              <a:t>Puzanov</a:t>
            </a:r>
            <a:r>
              <a:rPr lang="en-US" sz="2400" dirty="0">
                <a:ea typeface="+mn-lt"/>
                <a:cs typeface="+mn-lt"/>
              </a:rPr>
              <a:t>, RIPE NCC</a:t>
            </a:r>
            <a:r>
              <a:rPr lang="en-US" sz="2400" dirty="0">
                <a:ea typeface="+mn-ea"/>
                <a:cs typeface="+mn-cs"/>
              </a:rPr>
              <a:t>)</a:t>
            </a:r>
          </a:p>
          <a:p>
            <a:pPr marL="1187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sz="1200" dirty="0">
              <a:ea typeface="+mn-ea"/>
              <a:cs typeface="+mn-cs"/>
            </a:endParaRPr>
          </a:p>
          <a:p>
            <a:pPr marL="1187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sz="1200" dirty="0">
              <a:ea typeface="+mn-ea"/>
              <a:cs typeface="+mn-cs"/>
            </a:endParaRPr>
          </a:p>
          <a:p>
            <a:pPr marL="633095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  <a:defRPr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NGI0: The Next Generation Internet Initiative</a:t>
            </a:r>
          </a:p>
          <a:p>
            <a:pPr marL="1187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	(</a:t>
            </a:r>
            <a:r>
              <a:rPr lang="en-US" sz="2400" dirty="0" err="1">
                <a:ea typeface="+mn-lt"/>
                <a:cs typeface="+mn-lt"/>
              </a:rPr>
              <a:t>Michiel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Leenaars</a:t>
            </a:r>
            <a:r>
              <a:rPr lang="en-US" sz="2400" dirty="0">
                <a:ea typeface="+mn-lt"/>
                <a:cs typeface="+mn-lt"/>
              </a:rPr>
              <a:t>, Director of Strategy at </a:t>
            </a:r>
            <a:r>
              <a:rPr lang="en-US" sz="2400" dirty="0" err="1">
                <a:ea typeface="+mn-lt"/>
                <a:cs typeface="+mn-lt"/>
              </a:rPr>
              <a:t>NLnet</a:t>
            </a:r>
            <a:r>
              <a:rPr lang="en-US" sz="2400" dirty="0">
                <a:ea typeface="+mn-lt"/>
                <a:cs typeface="+mn-lt"/>
              </a:rPr>
              <a:t> Foundation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  <a:endParaRPr lang="en-US" sz="2800" dirty="0">
              <a:solidFill>
                <a:srgbClr val="FF0000"/>
              </a:solidFill>
              <a:ea typeface="ＭＳ Ｐゴシック"/>
              <a:cs typeface="+mn-cs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000000"/>
              </a:solidFill>
              <a:cs typeface="+mn-lt"/>
            </a:endParaRPr>
          </a:p>
          <a:p>
            <a:pPr marL="633095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5"/>
              <a:defRPr/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Automating Networks Using Salt, Without Running Proxy Minions</a:t>
            </a:r>
            <a:r>
              <a:rPr lang="en-US" dirty="0">
                <a:solidFill>
                  <a:srgbClr val="FF0000"/>
                </a:solidFill>
                <a:ea typeface="ＭＳ Ｐゴシック"/>
              </a:rPr>
              <a:t> </a:t>
            </a:r>
            <a:endParaRPr lang="en-US" dirty="0">
              <a:solidFill>
                <a:srgbClr val="FF0000"/>
              </a:solidFill>
            </a:endParaRPr>
          </a:p>
          <a:p>
            <a:pPr marL="1187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ea typeface="ＭＳ Ｐゴシック"/>
              </a:rPr>
              <a:t>	(</a:t>
            </a:r>
            <a:r>
              <a:rPr lang="en-US" sz="2400" dirty="0">
                <a:ea typeface="+mn-lt"/>
                <a:cs typeface="+mn-lt"/>
              </a:rPr>
              <a:t>Mircea </a:t>
            </a:r>
            <a:r>
              <a:rPr lang="en-US" sz="2400" dirty="0" err="1">
                <a:ea typeface="+mn-lt"/>
                <a:cs typeface="+mn-lt"/>
              </a:rPr>
              <a:t>Ulinic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DigitalOcean</a:t>
            </a:r>
            <a:r>
              <a:rPr lang="en-US" sz="2400" dirty="0">
                <a:ea typeface="ＭＳ Ｐゴシック"/>
              </a:rPr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1326</TotalTime>
  <Words>48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Open Source Working Group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Martin Winter</cp:lastModifiedBy>
  <cp:revision>96</cp:revision>
  <dcterms:created xsi:type="dcterms:W3CDTF">2014-05-13T15:45:04Z</dcterms:created>
  <dcterms:modified xsi:type="dcterms:W3CDTF">2019-10-15T12:56:23Z</dcterms:modified>
</cp:coreProperties>
</file>