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8" r:id="rId2"/>
    <p:sldId id="287" r:id="rId3"/>
    <p:sldId id="289" r:id="rId4"/>
    <p:sldId id="286" r:id="rId5"/>
    <p:sldId id="290" r:id="rId6"/>
    <p:sldId id="291" r:id="rId7"/>
    <p:sldId id="292" r:id="rId8"/>
    <p:sldId id="288" r:id="rId9"/>
    <p:sldId id="261" r:id="rId10"/>
    <p:sldId id="314" r:id="rId11"/>
    <p:sldId id="330" r:id="rId12"/>
    <p:sldId id="308" r:id="rId13"/>
    <p:sldId id="307" r:id="rId14"/>
    <p:sldId id="309" r:id="rId15"/>
    <p:sldId id="304" r:id="rId16"/>
    <p:sldId id="311" r:id="rId17"/>
    <p:sldId id="285" r:id="rId18"/>
    <p:sldId id="265" r:id="rId19"/>
    <p:sldId id="281" r:id="rId20"/>
    <p:sldId id="331" r:id="rId21"/>
    <p:sldId id="272" r:id="rId22"/>
    <p:sldId id="269" r:id="rId23"/>
    <p:sldId id="271" r:id="rId24"/>
    <p:sldId id="329" r:id="rId25"/>
    <p:sldId id="312" r:id="rId26"/>
    <p:sldId id="327" r:id="rId27"/>
    <p:sldId id="328" r:id="rId28"/>
    <p:sldId id="326" r:id="rId29"/>
    <p:sldId id="324" r:id="rId30"/>
    <p:sldId id="277" r:id="rId31"/>
    <p:sldId id="274" r:id="rId32"/>
    <p:sldId id="273" r:id="rId33"/>
    <p:sldId id="266" r:id="rId34"/>
    <p:sldId id="270" r:id="rId35"/>
    <p:sldId id="268" r:id="rId36"/>
    <p:sldId id="267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275" r:id="rId45"/>
    <p:sldId id="313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orient="horz" pos="629">
          <p15:clr>
            <a:srgbClr val="A4A3A4"/>
          </p15:clr>
        </p15:guide>
        <p15:guide id="3" orient="horz" pos="997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217">
          <p15:clr>
            <a:srgbClr val="A4A3A4"/>
          </p15:clr>
        </p15:guide>
        <p15:guide id="6" orient="horz" pos="3681">
          <p15:clr>
            <a:srgbClr val="A4A3A4"/>
          </p15:clr>
        </p15:guide>
        <p15:guide id="7" orient="horz" pos="4054">
          <p15:clr>
            <a:srgbClr val="A4A3A4"/>
          </p15:clr>
        </p15:guide>
        <p15:guide id="8" pos="631">
          <p15:clr>
            <a:srgbClr val="A4A3A4"/>
          </p15:clr>
        </p15:guide>
        <p15:guide id="9" pos="1020">
          <p15:clr>
            <a:srgbClr val="A4A3A4"/>
          </p15:clr>
        </p15:guide>
        <p15:guide id="10" pos="5389">
          <p15:clr>
            <a:srgbClr val="A4A3A4"/>
          </p15:clr>
        </p15:guide>
        <p15:guide id="11" pos="3120">
          <p15:clr>
            <a:srgbClr val="A4A3A4"/>
          </p15:clr>
        </p15:guide>
        <p15:guide id="12" pos="219">
          <p15:clr>
            <a:srgbClr val="A4A3A4"/>
          </p15:clr>
        </p15:guide>
        <p15:guide id="13" pos="32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22E"/>
    <a:srgbClr val="19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6"/>
    <p:restoredTop sz="94664"/>
  </p:normalViewPr>
  <p:slideViewPr>
    <p:cSldViewPr snapToGrid="0" showGuides="1">
      <p:cViewPr>
        <p:scale>
          <a:sx n="110" d="100"/>
          <a:sy n="110" d="100"/>
        </p:scale>
        <p:origin x="1344" y="472"/>
      </p:cViewPr>
      <p:guideLst>
        <p:guide orient="horz" pos="1296"/>
        <p:guide orient="horz" pos="629"/>
        <p:guide orient="horz" pos="997"/>
        <p:guide orient="horz"/>
        <p:guide orient="horz" pos="217"/>
        <p:guide orient="horz" pos="3681"/>
        <p:guide orient="horz" pos="4054"/>
        <p:guide pos="631"/>
        <p:guide pos="1020"/>
        <p:guide pos="5389"/>
        <p:guide pos="3120"/>
        <p:guide pos="219"/>
        <p:guide pos="3292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31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00007376070219E-3"/>
          <c:y val="8.5963703105903386E-2"/>
          <c:w val="0.96562499999999996"/>
          <c:h val="0.8566342394679057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Sheet1!$B$2:$B$17</c:f>
              <c:numCache>
                <c:formatCode>General</c:formatCode>
                <c:ptCount val="16"/>
                <c:pt idx="0">
                  <c:v>1.73</c:v>
                </c:pt>
                <c:pt idx="1">
                  <c:v>1.91</c:v>
                </c:pt>
                <c:pt idx="2">
                  <c:v>2.1</c:v>
                </c:pt>
                <c:pt idx="3">
                  <c:v>2</c:v>
                </c:pt>
                <c:pt idx="4">
                  <c:v>5.5831695092243629</c:v>
                </c:pt>
                <c:pt idx="5">
                  <c:v>-1.22</c:v>
                </c:pt>
                <c:pt idx="6">
                  <c:v>-0.8</c:v>
                </c:pt>
                <c:pt idx="7">
                  <c:v>-0.74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5B-6347-AC1F-FD9A95464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9174447"/>
        <c:axId val="1833900559"/>
      </c:scatterChart>
      <c:valAx>
        <c:axId val="1909174447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3900559"/>
        <c:crosses val="autoZero"/>
        <c:crossBetween val="midCat"/>
      </c:valAx>
      <c:valAx>
        <c:axId val="183390055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9174447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D065-03A5-4C09-9A36-A973175AAF75}" type="datetimeFigureOut">
              <a:rPr lang="en-GB" smtClean="0"/>
              <a:pPr/>
              <a:t>13/10/2019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99DCF-A131-4957-829E-DFB5C8C3EC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86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BC691-BA12-974F-941C-8E4ADD4C0EDD}" type="datetimeFigureOut">
              <a:rPr lang="sv-SE" smtClean="0"/>
              <a:t>2019-10-13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915AF-33D8-5744-8156-A20134AB32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89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15106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ktangel 13"/>
          <p:cNvSpPr/>
          <p:nvPr userDrawn="1"/>
        </p:nvSpPr>
        <p:spPr bwMode="gray">
          <a:xfrm>
            <a:off x="0" y="3613150"/>
            <a:ext cx="9144000" cy="3244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1161181"/>
            <a:ext cx="6984337" cy="1043684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2276872"/>
            <a:ext cx="6987075" cy="936104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3" y="344488"/>
            <a:ext cx="803938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5596697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gray">
          <a:xfrm>
            <a:off x="-3236" y="4049403"/>
            <a:ext cx="9150869" cy="1215998"/>
          </a:xfrm>
          <a:custGeom>
            <a:avLst/>
            <a:gdLst>
              <a:gd name="T0" fmla="*/ 0 w 8479"/>
              <a:gd name="T1" fmla="*/ 356 h 535"/>
              <a:gd name="T2" fmla="*/ 597 w 8479"/>
              <a:gd name="T3" fmla="*/ 356 h 535"/>
              <a:gd name="T4" fmla="*/ 625 w 8479"/>
              <a:gd name="T5" fmla="*/ 328 h 535"/>
              <a:gd name="T6" fmla="*/ 625 w 8479"/>
              <a:gd name="T7" fmla="*/ 28 h 535"/>
              <a:gd name="T8" fmla="*/ 653 w 8479"/>
              <a:gd name="T9" fmla="*/ 0 h 535"/>
              <a:gd name="T10" fmla="*/ 954 w 8479"/>
              <a:gd name="T11" fmla="*/ 0 h 535"/>
              <a:gd name="T12" fmla="*/ 982 w 8479"/>
              <a:gd name="T13" fmla="*/ 28 h 535"/>
              <a:gd name="T14" fmla="*/ 982 w 8479"/>
              <a:gd name="T15" fmla="*/ 507 h 535"/>
              <a:gd name="T16" fmla="*/ 1010 w 8479"/>
              <a:gd name="T17" fmla="*/ 535 h 535"/>
              <a:gd name="T18" fmla="*/ 1545 w 8479"/>
              <a:gd name="T19" fmla="*/ 535 h 535"/>
              <a:gd name="T20" fmla="*/ 1573 w 8479"/>
              <a:gd name="T21" fmla="*/ 507 h 535"/>
              <a:gd name="T22" fmla="*/ 1573 w 8479"/>
              <a:gd name="T23" fmla="*/ 328 h 535"/>
              <a:gd name="T24" fmla="*/ 1601 w 8479"/>
              <a:gd name="T25" fmla="*/ 300 h 535"/>
              <a:gd name="T26" fmla="*/ 2497 w 8479"/>
              <a:gd name="T27" fmla="*/ 300 h 535"/>
              <a:gd name="T28" fmla="*/ 2524 w 8479"/>
              <a:gd name="T29" fmla="*/ 328 h 535"/>
              <a:gd name="T30" fmla="*/ 2524 w 8479"/>
              <a:gd name="T31" fmla="*/ 507 h 535"/>
              <a:gd name="T32" fmla="*/ 2552 w 8479"/>
              <a:gd name="T33" fmla="*/ 535 h 535"/>
              <a:gd name="T34" fmla="*/ 2797 w 8479"/>
              <a:gd name="T35" fmla="*/ 535 h 535"/>
              <a:gd name="T36" fmla="*/ 2825 w 8479"/>
              <a:gd name="T37" fmla="*/ 507 h 535"/>
              <a:gd name="T38" fmla="*/ 2825 w 8479"/>
              <a:gd name="T39" fmla="*/ 384 h 535"/>
              <a:gd name="T40" fmla="*/ 2852 w 8479"/>
              <a:gd name="T41" fmla="*/ 356 h 535"/>
              <a:gd name="T42" fmla="*/ 3153 w 8479"/>
              <a:gd name="T43" fmla="*/ 356 h 535"/>
              <a:gd name="T44" fmla="*/ 3181 w 8479"/>
              <a:gd name="T45" fmla="*/ 384 h 535"/>
              <a:gd name="T46" fmla="*/ 3181 w 8479"/>
              <a:gd name="T47" fmla="*/ 450 h 535"/>
              <a:gd name="T48" fmla="*/ 3209 w 8479"/>
              <a:gd name="T49" fmla="*/ 478 h 535"/>
              <a:gd name="T50" fmla="*/ 5290 w 8479"/>
              <a:gd name="T51" fmla="*/ 478 h 535"/>
              <a:gd name="T52" fmla="*/ 5317 w 8479"/>
              <a:gd name="T53" fmla="*/ 450 h 535"/>
              <a:gd name="T54" fmla="*/ 5317 w 8479"/>
              <a:gd name="T55" fmla="*/ 28 h 535"/>
              <a:gd name="T56" fmla="*/ 5345 w 8479"/>
              <a:gd name="T57" fmla="*/ 0 h 535"/>
              <a:gd name="T58" fmla="*/ 6031 w 8479"/>
              <a:gd name="T59" fmla="*/ 0 h 535"/>
              <a:gd name="T60" fmla="*/ 6059 w 8479"/>
              <a:gd name="T61" fmla="*/ 28 h 535"/>
              <a:gd name="T62" fmla="*/ 6059 w 8479"/>
              <a:gd name="T63" fmla="*/ 383 h 535"/>
              <a:gd name="T64" fmla="*/ 6087 w 8479"/>
              <a:gd name="T65" fmla="*/ 411 h 535"/>
              <a:gd name="T66" fmla="*/ 7130 w 8479"/>
              <a:gd name="T67" fmla="*/ 411 h 535"/>
              <a:gd name="T68" fmla="*/ 7158 w 8479"/>
              <a:gd name="T69" fmla="*/ 383 h 535"/>
              <a:gd name="T70" fmla="*/ 7158 w 8479"/>
              <a:gd name="T71" fmla="*/ 111 h 535"/>
              <a:gd name="T72" fmla="*/ 7186 w 8479"/>
              <a:gd name="T73" fmla="*/ 83 h 535"/>
              <a:gd name="T74" fmla="*/ 8479 w 8479"/>
              <a:gd name="T75" fmla="*/ 83 h 535"/>
              <a:gd name="connsiteX0" fmla="*/ 0 w 9296"/>
              <a:gd name="connsiteY0" fmla="*/ 6654 h 10000"/>
              <a:gd name="connsiteX1" fmla="*/ 33 w 9296"/>
              <a:gd name="connsiteY1" fmla="*/ 6131 h 10000"/>
              <a:gd name="connsiteX2" fmla="*/ 33 w 9296"/>
              <a:gd name="connsiteY2" fmla="*/ 523 h 10000"/>
              <a:gd name="connsiteX3" fmla="*/ 66 w 9296"/>
              <a:gd name="connsiteY3" fmla="*/ 0 h 10000"/>
              <a:gd name="connsiteX4" fmla="*/ 421 w 9296"/>
              <a:gd name="connsiteY4" fmla="*/ 0 h 10000"/>
              <a:gd name="connsiteX5" fmla="*/ 454 w 9296"/>
              <a:gd name="connsiteY5" fmla="*/ 523 h 10000"/>
              <a:gd name="connsiteX6" fmla="*/ 454 w 9296"/>
              <a:gd name="connsiteY6" fmla="*/ 9477 h 10000"/>
              <a:gd name="connsiteX7" fmla="*/ 487 w 9296"/>
              <a:gd name="connsiteY7" fmla="*/ 10000 h 10000"/>
              <a:gd name="connsiteX8" fmla="*/ 1118 w 9296"/>
              <a:gd name="connsiteY8" fmla="*/ 10000 h 10000"/>
              <a:gd name="connsiteX9" fmla="*/ 1151 w 9296"/>
              <a:gd name="connsiteY9" fmla="*/ 9477 h 10000"/>
              <a:gd name="connsiteX10" fmla="*/ 1151 w 9296"/>
              <a:gd name="connsiteY10" fmla="*/ 6131 h 10000"/>
              <a:gd name="connsiteX11" fmla="*/ 1184 w 9296"/>
              <a:gd name="connsiteY11" fmla="*/ 5607 h 10000"/>
              <a:gd name="connsiteX12" fmla="*/ 2241 w 9296"/>
              <a:gd name="connsiteY12" fmla="*/ 5607 h 10000"/>
              <a:gd name="connsiteX13" fmla="*/ 2273 w 9296"/>
              <a:gd name="connsiteY13" fmla="*/ 6131 h 10000"/>
              <a:gd name="connsiteX14" fmla="*/ 2273 w 9296"/>
              <a:gd name="connsiteY14" fmla="*/ 9477 h 10000"/>
              <a:gd name="connsiteX15" fmla="*/ 2306 w 9296"/>
              <a:gd name="connsiteY15" fmla="*/ 10000 h 10000"/>
              <a:gd name="connsiteX16" fmla="*/ 2595 w 9296"/>
              <a:gd name="connsiteY16" fmla="*/ 10000 h 10000"/>
              <a:gd name="connsiteX17" fmla="*/ 2628 w 9296"/>
              <a:gd name="connsiteY17" fmla="*/ 9477 h 10000"/>
              <a:gd name="connsiteX18" fmla="*/ 2628 w 9296"/>
              <a:gd name="connsiteY18" fmla="*/ 7178 h 10000"/>
              <a:gd name="connsiteX19" fmla="*/ 2660 w 9296"/>
              <a:gd name="connsiteY19" fmla="*/ 6654 h 10000"/>
              <a:gd name="connsiteX20" fmla="*/ 3015 w 9296"/>
              <a:gd name="connsiteY20" fmla="*/ 6654 h 10000"/>
              <a:gd name="connsiteX21" fmla="*/ 3048 w 9296"/>
              <a:gd name="connsiteY21" fmla="*/ 7178 h 10000"/>
              <a:gd name="connsiteX22" fmla="*/ 3048 w 9296"/>
              <a:gd name="connsiteY22" fmla="*/ 8411 h 10000"/>
              <a:gd name="connsiteX23" fmla="*/ 3081 w 9296"/>
              <a:gd name="connsiteY23" fmla="*/ 8935 h 10000"/>
              <a:gd name="connsiteX24" fmla="*/ 5535 w 9296"/>
              <a:gd name="connsiteY24" fmla="*/ 8935 h 10000"/>
              <a:gd name="connsiteX25" fmla="*/ 5567 w 9296"/>
              <a:gd name="connsiteY25" fmla="*/ 8411 h 10000"/>
              <a:gd name="connsiteX26" fmla="*/ 5567 w 9296"/>
              <a:gd name="connsiteY26" fmla="*/ 523 h 10000"/>
              <a:gd name="connsiteX27" fmla="*/ 5600 w 9296"/>
              <a:gd name="connsiteY27" fmla="*/ 0 h 10000"/>
              <a:gd name="connsiteX28" fmla="*/ 6409 w 9296"/>
              <a:gd name="connsiteY28" fmla="*/ 0 h 10000"/>
              <a:gd name="connsiteX29" fmla="*/ 6442 w 9296"/>
              <a:gd name="connsiteY29" fmla="*/ 523 h 10000"/>
              <a:gd name="connsiteX30" fmla="*/ 6442 w 9296"/>
              <a:gd name="connsiteY30" fmla="*/ 7159 h 10000"/>
              <a:gd name="connsiteX31" fmla="*/ 6475 w 9296"/>
              <a:gd name="connsiteY31" fmla="*/ 7682 h 10000"/>
              <a:gd name="connsiteX32" fmla="*/ 7705 w 9296"/>
              <a:gd name="connsiteY32" fmla="*/ 7682 h 10000"/>
              <a:gd name="connsiteX33" fmla="*/ 7738 w 9296"/>
              <a:gd name="connsiteY33" fmla="*/ 7159 h 10000"/>
              <a:gd name="connsiteX34" fmla="*/ 7738 w 9296"/>
              <a:gd name="connsiteY34" fmla="*/ 2075 h 10000"/>
              <a:gd name="connsiteX35" fmla="*/ 7771 w 9296"/>
              <a:gd name="connsiteY35" fmla="*/ 1551 h 10000"/>
              <a:gd name="connsiteX36" fmla="*/ 9296 w 9296"/>
              <a:gd name="connsiteY36" fmla="*/ 1551 h 10000"/>
              <a:gd name="connsiteX0" fmla="*/ 0 w 9965"/>
              <a:gd name="connsiteY0" fmla="*/ 6131 h 10000"/>
              <a:gd name="connsiteX1" fmla="*/ 0 w 9965"/>
              <a:gd name="connsiteY1" fmla="*/ 523 h 10000"/>
              <a:gd name="connsiteX2" fmla="*/ 36 w 9965"/>
              <a:gd name="connsiteY2" fmla="*/ 0 h 10000"/>
              <a:gd name="connsiteX3" fmla="*/ 418 w 9965"/>
              <a:gd name="connsiteY3" fmla="*/ 0 h 10000"/>
              <a:gd name="connsiteX4" fmla="*/ 453 w 9965"/>
              <a:gd name="connsiteY4" fmla="*/ 523 h 10000"/>
              <a:gd name="connsiteX5" fmla="*/ 453 w 9965"/>
              <a:gd name="connsiteY5" fmla="*/ 9477 h 10000"/>
              <a:gd name="connsiteX6" fmla="*/ 489 w 9965"/>
              <a:gd name="connsiteY6" fmla="*/ 10000 h 10000"/>
              <a:gd name="connsiteX7" fmla="*/ 1168 w 9965"/>
              <a:gd name="connsiteY7" fmla="*/ 10000 h 10000"/>
              <a:gd name="connsiteX8" fmla="*/ 1203 w 9965"/>
              <a:gd name="connsiteY8" fmla="*/ 9477 h 10000"/>
              <a:gd name="connsiteX9" fmla="*/ 1203 w 9965"/>
              <a:gd name="connsiteY9" fmla="*/ 6131 h 10000"/>
              <a:gd name="connsiteX10" fmla="*/ 1239 w 9965"/>
              <a:gd name="connsiteY10" fmla="*/ 5607 h 10000"/>
              <a:gd name="connsiteX11" fmla="*/ 2376 w 9965"/>
              <a:gd name="connsiteY11" fmla="*/ 5607 h 10000"/>
              <a:gd name="connsiteX12" fmla="*/ 2410 w 9965"/>
              <a:gd name="connsiteY12" fmla="*/ 6131 h 10000"/>
              <a:gd name="connsiteX13" fmla="*/ 2410 w 9965"/>
              <a:gd name="connsiteY13" fmla="*/ 9477 h 10000"/>
              <a:gd name="connsiteX14" fmla="*/ 2446 w 9965"/>
              <a:gd name="connsiteY14" fmla="*/ 10000 h 10000"/>
              <a:gd name="connsiteX15" fmla="*/ 2757 w 9965"/>
              <a:gd name="connsiteY15" fmla="*/ 10000 h 10000"/>
              <a:gd name="connsiteX16" fmla="*/ 2792 w 9965"/>
              <a:gd name="connsiteY16" fmla="*/ 9477 h 10000"/>
              <a:gd name="connsiteX17" fmla="*/ 2792 w 9965"/>
              <a:gd name="connsiteY17" fmla="*/ 7178 h 10000"/>
              <a:gd name="connsiteX18" fmla="*/ 2826 w 9965"/>
              <a:gd name="connsiteY18" fmla="*/ 6654 h 10000"/>
              <a:gd name="connsiteX19" fmla="*/ 3208 w 9965"/>
              <a:gd name="connsiteY19" fmla="*/ 6654 h 10000"/>
              <a:gd name="connsiteX20" fmla="*/ 3244 w 9965"/>
              <a:gd name="connsiteY20" fmla="*/ 7178 h 10000"/>
              <a:gd name="connsiteX21" fmla="*/ 3244 w 9965"/>
              <a:gd name="connsiteY21" fmla="*/ 8411 h 10000"/>
              <a:gd name="connsiteX22" fmla="*/ 3279 w 9965"/>
              <a:gd name="connsiteY22" fmla="*/ 8935 h 10000"/>
              <a:gd name="connsiteX23" fmla="*/ 5919 w 9965"/>
              <a:gd name="connsiteY23" fmla="*/ 8935 h 10000"/>
              <a:gd name="connsiteX24" fmla="*/ 5954 w 9965"/>
              <a:gd name="connsiteY24" fmla="*/ 8411 h 10000"/>
              <a:gd name="connsiteX25" fmla="*/ 5954 w 9965"/>
              <a:gd name="connsiteY25" fmla="*/ 523 h 10000"/>
              <a:gd name="connsiteX26" fmla="*/ 5989 w 9965"/>
              <a:gd name="connsiteY26" fmla="*/ 0 h 10000"/>
              <a:gd name="connsiteX27" fmla="*/ 6859 w 9965"/>
              <a:gd name="connsiteY27" fmla="*/ 0 h 10000"/>
              <a:gd name="connsiteX28" fmla="*/ 6895 w 9965"/>
              <a:gd name="connsiteY28" fmla="*/ 523 h 10000"/>
              <a:gd name="connsiteX29" fmla="*/ 6895 w 9965"/>
              <a:gd name="connsiteY29" fmla="*/ 7159 h 10000"/>
              <a:gd name="connsiteX30" fmla="*/ 6930 w 9965"/>
              <a:gd name="connsiteY30" fmla="*/ 7682 h 10000"/>
              <a:gd name="connsiteX31" fmla="*/ 8254 w 9965"/>
              <a:gd name="connsiteY31" fmla="*/ 7682 h 10000"/>
              <a:gd name="connsiteX32" fmla="*/ 8289 w 9965"/>
              <a:gd name="connsiteY32" fmla="*/ 7159 h 10000"/>
              <a:gd name="connsiteX33" fmla="*/ 8289 w 9965"/>
              <a:gd name="connsiteY33" fmla="*/ 2075 h 10000"/>
              <a:gd name="connsiteX34" fmla="*/ 8325 w 9965"/>
              <a:gd name="connsiteY34" fmla="*/ 1551 h 10000"/>
              <a:gd name="connsiteX35" fmla="*/ 9965 w 9965"/>
              <a:gd name="connsiteY35" fmla="*/ 1551 h 10000"/>
              <a:gd name="connsiteX0" fmla="*/ 0 w 10000"/>
              <a:gd name="connsiteY0" fmla="*/ 523 h 10000"/>
              <a:gd name="connsiteX1" fmla="*/ 36 w 10000"/>
              <a:gd name="connsiteY1" fmla="*/ 0 h 10000"/>
              <a:gd name="connsiteX2" fmla="*/ 419 w 10000"/>
              <a:gd name="connsiteY2" fmla="*/ 0 h 10000"/>
              <a:gd name="connsiteX3" fmla="*/ 455 w 10000"/>
              <a:gd name="connsiteY3" fmla="*/ 523 h 10000"/>
              <a:gd name="connsiteX4" fmla="*/ 455 w 10000"/>
              <a:gd name="connsiteY4" fmla="*/ 9477 h 10000"/>
              <a:gd name="connsiteX5" fmla="*/ 491 w 10000"/>
              <a:gd name="connsiteY5" fmla="*/ 10000 h 10000"/>
              <a:gd name="connsiteX6" fmla="*/ 1172 w 10000"/>
              <a:gd name="connsiteY6" fmla="*/ 10000 h 10000"/>
              <a:gd name="connsiteX7" fmla="*/ 1207 w 10000"/>
              <a:gd name="connsiteY7" fmla="*/ 9477 h 10000"/>
              <a:gd name="connsiteX8" fmla="*/ 1207 w 10000"/>
              <a:gd name="connsiteY8" fmla="*/ 6131 h 10000"/>
              <a:gd name="connsiteX9" fmla="*/ 1243 w 10000"/>
              <a:gd name="connsiteY9" fmla="*/ 5607 h 10000"/>
              <a:gd name="connsiteX10" fmla="*/ 2384 w 10000"/>
              <a:gd name="connsiteY10" fmla="*/ 5607 h 10000"/>
              <a:gd name="connsiteX11" fmla="*/ 2418 w 10000"/>
              <a:gd name="connsiteY11" fmla="*/ 6131 h 10000"/>
              <a:gd name="connsiteX12" fmla="*/ 2418 w 10000"/>
              <a:gd name="connsiteY12" fmla="*/ 9477 h 10000"/>
              <a:gd name="connsiteX13" fmla="*/ 2455 w 10000"/>
              <a:gd name="connsiteY13" fmla="*/ 10000 h 10000"/>
              <a:gd name="connsiteX14" fmla="*/ 2767 w 10000"/>
              <a:gd name="connsiteY14" fmla="*/ 10000 h 10000"/>
              <a:gd name="connsiteX15" fmla="*/ 2802 w 10000"/>
              <a:gd name="connsiteY15" fmla="*/ 9477 h 10000"/>
              <a:gd name="connsiteX16" fmla="*/ 2802 w 10000"/>
              <a:gd name="connsiteY16" fmla="*/ 7178 h 10000"/>
              <a:gd name="connsiteX17" fmla="*/ 2836 w 10000"/>
              <a:gd name="connsiteY17" fmla="*/ 6654 h 10000"/>
              <a:gd name="connsiteX18" fmla="*/ 3219 w 10000"/>
              <a:gd name="connsiteY18" fmla="*/ 6654 h 10000"/>
              <a:gd name="connsiteX19" fmla="*/ 3255 w 10000"/>
              <a:gd name="connsiteY19" fmla="*/ 7178 h 10000"/>
              <a:gd name="connsiteX20" fmla="*/ 3255 w 10000"/>
              <a:gd name="connsiteY20" fmla="*/ 8411 h 10000"/>
              <a:gd name="connsiteX21" fmla="*/ 3291 w 10000"/>
              <a:gd name="connsiteY21" fmla="*/ 8935 h 10000"/>
              <a:gd name="connsiteX22" fmla="*/ 5940 w 10000"/>
              <a:gd name="connsiteY22" fmla="*/ 8935 h 10000"/>
              <a:gd name="connsiteX23" fmla="*/ 5975 w 10000"/>
              <a:gd name="connsiteY23" fmla="*/ 8411 h 10000"/>
              <a:gd name="connsiteX24" fmla="*/ 5975 w 10000"/>
              <a:gd name="connsiteY24" fmla="*/ 523 h 10000"/>
              <a:gd name="connsiteX25" fmla="*/ 6010 w 10000"/>
              <a:gd name="connsiteY25" fmla="*/ 0 h 10000"/>
              <a:gd name="connsiteX26" fmla="*/ 6883 w 10000"/>
              <a:gd name="connsiteY26" fmla="*/ 0 h 10000"/>
              <a:gd name="connsiteX27" fmla="*/ 6919 w 10000"/>
              <a:gd name="connsiteY27" fmla="*/ 523 h 10000"/>
              <a:gd name="connsiteX28" fmla="*/ 6919 w 10000"/>
              <a:gd name="connsiteY28" fmla="*/ 7159 h 10000"/>
              <a:gd name="connsiteX29" fmla="*/ 6954 w 10000"/>
              <a:gd name="connsiteY29" fmla="*/ 7682 h 10000"/>
              <a:gd name="connsiteX30" fmla="*/ 8283 w 10000"/>
              <a:gd name="connsiteY30" fmla="*/ 7682 h 10000"/>
              <a:gd name="connsiteX31" fmla="*/ 8318 w 10000"/>
              <a:gd name="connsiteY31" fmla="*/ 7159 h 10000"/>
              <a:gd name="connsiteX32" fmla="*/ 8318 w 10000"/>
              <a:gd name="connsiteY32" fmla="*/ 2075 h 10000"/>
              <a:gd name="connsiteX33" fmla="*/ 8354 w 10000"/>
              <a:gd name="connsiteY33" fmla="*/ 1551 h 10000"/>
              <a:gd name="connsiteX34" fmla="*/ 10000 w 10000"/>
              <a:gd name="connsiteY34" fmla="*/ 1551 h 10000"/>
              <a:gd name="connsiteX0" fmla="*/ 0 w 9964"/>
              <a:gd name="connsiteY0" fmla="*/ 0 h 10000"/>
              <a:gd name="connsiteX1" fmla="*/ 383 w 9964"/>
              <a:gd name="connsiteY1" fmla="*/ 0 h 10000"/>
              <a:gd name="connsiteX2" fmla="*/ 419 w 9964"/>
              <a:gd name="connsiteY2" fmla="*/ 523 h 10000"/>
              <a:gd name="connsiteX3" fmla="*/ 419 w 9964"/>
              <a:gd name="connsiteY3" fmla="*/ 9477 h 10000"/>
              <a:gd name="connsiteX4" fmla="*/ 455 w 9964"/>
              <a:gd name="connsiteY4" fmla="*/ 10000 h 10000"/>
              <a:gd name="connsiteX5" fmla="*/ 1136 w 9964"/>
              <a:gd name="connsiteY5" fmla="*/ 10000 h 10000"/>
              <a:gd name="connsiteX6" fmla="*/ 1171 w 9964"/>
              <a:gd name="connsiteY6" fmla="*/ 9477 h 10000"/>
              <a:gd name="connsiteX7" fmla="*/ 1171 w 9964"/>
              <a:gd name="connsiteY7" fmla="*/ 6131 h 10000"/>
              <a:gd name="connsiteX8" fmla="*/ 1207 w 9964"/>
              <a:gd name="connsiteY8" fmla="*/ 5607 h 10000"/>
              <a:gd name="connsiteX9" fmla="*/ 2348 w 9964"/>
              <a:gd name="connsiteY9" fmla="*/ 5607 h 10000"/>
              <a:gd name="connsiteX10" fmla="*/ 2382 w 9964"/>
              <a:gd name="connsiteY10" fmla="*/ 6131 h 10000"/>
              <a:gd name="connsiteX11" fmla="*/ 2382 w 9964"/>
              <a:gd name="connsiteY11" fmla="*/ 9477 h 10000"/>
              <a:gd name="connsiteX12" fmla="*/ 2419 w 9964"/>
              <a:gd name="connsiteY12" fmla="*/ 10000 h 10000"/>
              <a:gd name="connsiteX13" fmla="*/ 2731 w 9964"/>
              <a:gd name="connsiteY13" fmla="*/ 10000 h 10000"/>
              <a:gd name="connsiteX14" fmla="*/ 2766 w 9964"/>
              <a:gd name="connsiteY14" fmla="*/ 9477 h 10000"/>
              <a:gd name="connsiteX15" fmla="*/ 2766 w 9964"/>
              <a:gd name="connsiteY15" fmla="*/ 7178 h 10000"/>
              <a:gd name="connsiteX16" fmla="*/ 2800 w 9964"/>
              <a:gd name="connsiteY16" fmla="*/ 6654 h 10000"/>
              <a:gd name="connsiteX17" fmla="*/ 3183 w 9964"/>
              <a:gd name="connsiteY17" fmla="*/ 6654 h 10000"/>
              <a:gd name="connsiteX18" fmla="*/ 3219 w 9964"/>
              <a:gd name="connsiteY18" fmla="*/ 7178 h 10000"/>
              <a:gd name="connsiteX19" fmla="*/ 3219 w 9964"/>
              <a:gd name="connsiteY19" fmla="*/ 8411 h 10000"/>
              <a:gd name="connsiteX20" fmla="*/ 3255 w 9964"/>
              <a:gd name="connsiteY20" fmla="*/ 8935 h 10000"/>
              <a:gd name="connsiteX21" fmla="*/ 5904 w 9964"/>
              <a:gd name="connsiteY21" fmla="*/ 8935 h 10000"/>
              <a:gd name="connsiteX22" fmla="*/ 5939 w 9964"/>
              <a:gd name="connsiteY22" fmla="*/ 8411 h 10000"/>
              <a:gd name="connsiteX23" fmla="*/ 5939 w 9964"/>
              <a:gd name="connsiteY23" fmla="*/ 523 h 10000"/>
              <a:gd name="connsiteX24" fmla="*/ 5974 w 9964"/>
              <a:gd name="connsiteY24" fmla="*/ 0 h 10000"/>
              <a:gd name="connsiteX25" fmla="*/ 6847 w 9964"/>
              <a:gd name="connsiteY25" fmla="*/ 0 h 10000"/>
              <a:gd name="connsiteX26" fmla="*/ 6883 w 9964"/>
              <a:gd name="connsiteY26" fmla="*/ 523 h 10000"/>
              <a:gd name="connsiteX27" fmla="*/ 6883 w 9964"/>
              <a:gd name="connsiteY27" fmla="*/ 7159 h 10000"/>
              <a:gd name="connsiteX28" fmla="*/ 6918 w 9964"/>
              <a:gd name="connsiteY28" fmla="*/ 7682 h 10000"/>
              <a:gd name="connsiteX29" fmla="*/ 8247 w 9964"/>
              <a:gd name="connsiteY29" fmla="*/ 7682 h 10000"/>
              <a:gd name="connsiteX30" fmla="*/ 8282 w 9964"/>
              <a:gd name="connsiteY30" fmla="*/ 7159 h 10000"/>
              <a:gd name="connsiteX31" fmla="*/ 8282 w 9964"/>
              <a:gd name="connsiteY31" fmla="*/ 2075 h 10000"/>
              <a:gd name="connsiteX32" fmla="*/ 8318 w 9964"/>
              <a:gd name="connsiteY32" fmla="*/ 1551 h 10000"/>
              <a:gd name="connsiteX33" fmla="*/ 9964 w 9964"/>
              <a:gd name="connsiteY33" fmla="*/ 1551 h 10000"/>
              <a:gd name="connsiteX0" fmla="*/ 0 w 9616"/>
              <a:gd name="connsiteY0" fmla="*/ 0 h 10000"/>
              <a:gd name="connsiteX1" fmla="*/ 37 w 9616"/>
              <a:gd name="connsiteY1" fmla="*/ 523 h 10000"/>
              <a:gd name="connsiteX2" fmla="*/ 37 w 9616"/>
              <a:gd name="connsiteY2" fmla="*/ 9477 h 10000"/>
              <a:gd name="connsiteX3" fmla="*/ 73 w 9616"/>
              <a:gd name="connsiteY3" fmla="*/ 10000 h 10000"/>
              <a:gd name="connsiteX4" fmla="*/ 756 w 9616"/>
              <a:gd name="connsiteY4" fmla="*/ 10000 h 10000"/>
              <a:gd name="connsiteX5" fmla="*/ 791 w 9616"/>
              <a:gd name="connsiteY5" fmla="*/ 9477 h 10000"/>
              <a:gd name="connsiteX6" fmla="*/ 791 w 9616"/>
              <a:gd name="connsiteY6" fmla="*/ 6131 h 10000"/>
              <a:gd name="connsiteX7" fmla="*/ 827 w 9616"/>
              <a:gd name="connsiteY7" fmla="*/ 5607 h 10000"/>
              <a:gd name="connsiteX8" fmla="*/ 1972 w 9616"/>
              <a:gd name="connsiteY8" fmla="*/ 5607 h 10000"/>
              <a:gd name="connsiteX9" fmla="*/ 2007 w 9616"/>
              <a:gd name="connsiteY9" fmla="*/ 6131 h 10000"/>
              <a:gd name="connsiteX10" fmla="*/ 2007 w 9616"/>
              <a:gd name="connsiteY10" fmla="*/ 9477 h 10000"/>
              <a:gd name="connsiteX11" fmla="*/ 2044 w 9616"/>
              <a:gd name="connsiteY11" fmla="*/ 10000 h 10000"/>
              <a:gd name="connsiteX12" fmla="*/ 2357 w 9616"/>
              <a:gd name="connsiteY12" fmla="*/ 10000 h 10000"/>
              <a:gd name="connsiteX13" fmla="*/ 2392 w 9616"/>
              <a:gd name="connsiteY13" fmla="*/ 9477 h 10000"/>
              <a:gd name="connsiteX14" fmla="*/ 2392 w 9616"/>
              <a:gd name="connsiteY14" fmla="*/ 7178 h 10000"/>
              <a:gd name="connsiteX15" fmla="*/ 2426 w 9616"/>
              <a:gd name="connsiteY15" fmla="*/ 6654 h 10000"/>
              <a:gd name="connsiteX16" fmla="*/ 2811 w 9616"/>
              <a:gd name="connsiteY16" fmla="*/ 6654 h 10000"/>
              <a:gd name="connsiteX17" fmla="*/ 2847 w 9616"/>
              <a:gd name="connsiteY17" fmla="*/ 7178 h 10000"/>
              <a:gd name="connsiteX18" fmla="*/ 2847 w 9616"/>
              <a:gd name="connsiteY18" fmla="*/ 8411 h 10000"/>
              <a:gd name="connsiteX19" fmla="*/ 2883 w 9616"/>
              <a:gd name="connsiteY19" fmla="*/ 8935 h 10000"/>
              <a:gd name="connsiteX20" fmla="*/ 5541 w 9616"/>
              <a:gd name="connsiteY20" fmla="*/ 8935 h 10000"/>
              <a:gd name="connsiteX21" fmla="*/ 5576 w 9616"/>
              <a:gd name="connsiteY21" fmla="*/ 8411 h 10000"/>
              <a:gd name="connsiteX22" fmla="*/ 5576 w 9616"/>
              <a:gd name="connsiteY22" fmla="*/ 523 h 10000"/>
              <a:gd name="connsiteX23" fmla="*/ 5612 w 9616"/>
              <a:gd name="connsiteY23" fmla="*/ 0 h 10000"/>
              <a:gd name="connsiteX24" fmla="*/ 6488 w 9616"/>
              <a:gd name="connsiteY24" fmla="*/ 0 h 10000"/>
              <a:gd name="connsiteX25" fmla="*/ 6524 w 9616"/>
              <a:gd name="connsiteY25" fmla="*/ 523 h 10000"/>
              <a:gd name="connsiteX26" fmla="*/ 6524 w 9616"/>
              <a:gd name="connsiteY26" fmla="*/ 7159 h 10000"/>
              <a:gd name="connsiteX27" fmla="*/ 6559 w 9616"/>
              <a:gd name="connsiteY27" fmla="*/ 7682 h 10000"/>
              <a:gd name="connsiteX28" fmla="*/ 7893 w 9616"/>
              <a:gd name="connsiteY28" fmla="*/ 7682 h 10000"/>
              <a:gd name="connsiteX29" fmla="*/ 7928 w 9616"/>
              <a:gd name="connsiteY29" fmla="*/ 7159 h 10000"/>
              <a:gd name="connsiteX30" fmla="*/ 7928 w 9616"/>
              <a:gd name="connsiteY30" fmla="*/ 2075 h 10000"/>
              <a:gd name="connsiteX31" fmla="*/ 7964 w 9616"/>
              <a:gd name="connsiteY31" fmla="*/ 1551 h 10000"/>
              <a:gd name="connsiteX32" fmla="*/ 9616 w 9616"/>
              <a:gd name="connsiteY32" fmla="*/ 1551 h 10000"/>
              <a:gd name="connsiteX0" fmla="*/ 0 w 9962"/>
              <a:gd name="connsiteY0" fmla="*/ 523 h 10000"/>
              <a:gd name="connsiteX1" fmla="*/ 0 w 9962"/>
              <a:gd name="connsiteY1" fmla="*/ 9477 h 10000"/>
              <a:gd name="connsiteX2" fmla="*/ 38 w 9962"/>
              <a:gd name="connsiteY2" fmla="*/ 10000 h 10000"/>
              <a:gd name="connsiteX3" fmla="*/ 748 w 9962"/>
              <a:gd name="connsiteY3" fmla="*/ 10000 h 10000"/>
              <a:gd name="connsiteX4" fmla="*/ 785 w 9962"/>
              <a:gd name="connsiteY4" fmla="*/ 9477 h 10000"/>
              <a:gd name="connsiteX5" fmla="*/ 785 w 9962"/>
              <a:gd name="connsiteY5" fmla="*/ 6131 h 10000"/>
              <a:gd name="connsiteX6" fmla="*/ 822 w 9962"/>
              <a:gd name="connsiteY6" fmla="*/ 5607 h 10000"/>
              <a:gd name="connsiteX7" fmla="*/ 2013 w 9962"/>
              <a:gd name="connsiteY7" fmla="*/ 5607 h 10000"/>
              <a:gd name="connsiteX8" fmla="*/ 2049 w 9962"/>
              <a:gd name="connsiteY8" fmla="*/ 6131 h 10000"/>
              <a:gd name="connsiteX9" fmla="*/ 2049 w 9962"/>
              <a:gd name="connsiteY9" fmla="*/ 9477 h 10000"/>
              <a:gd name="connsiteX10" fmla="*/ 2088 w 9962"/>
              <a:gd name="connsiteY10" fmla="*/ 10000 h 10000"/>
              <a:gd name="connsiteX11" fmla="*/ 2413 w 9962"/>
              <a:gd name="connsiteY11" fmla="*/ 10000 h 10000"/>
              <a:gd name="connsiteX12" fmla="*/ 2450 w 9962"/>
              <a:gd name="connsiteY12" fmla="*/ 9477 h 10000"/>
              <a:gd name="connsiteX13" fmla="*/ 2450 w 9962"/>
              <a:gd name="connsiteY13" fmla="*/ 7178 h 10000"/>
              <a:gd name="connsiteX14" fmla="*/ 2485 w 9962"/>
              <a:gd name="connsiteY14" fmla="*/ 6654 h 10000"/>
              <a:gd name="connsiteX15" fmla="*/ 2885 w 9962"/>
              <a:gd name="connsiteY15" fmla="*/ 6654 h 10000"/>
              <a:gd name="connsiteX16" fmla="*/ 2923 w 9962"/>
              <a:gd name="connsiteY16" fmla="*/ 7178 h 10000"/>
              <a:gd name="connsiteX17" fmla="*/ 2923 w 9962"/>
              <a:gd name="connsiteY17" fmla="*/ 8411 h 10000"/>
              <a:gd name="connsiteX18" fmla="*/ 2960 w 9962"/>
              <a:gd name="connsiteY18" fmla="*/ 8935 h 10000"/>
              <a:gd name="connsiteX19" fmla="*/ 5724 w 9962"/>
              <a:gd name="connsiteY19" fmla="*/ 8935 h 10000"/>
              <a:gd name="connsiteX20" fmla="*/ 5761 w 9962"/>
              <a:gd name="connsiteY20" fmla="*/ 8411 h 10000"/>
              <a:gd name="connsiteX21" fmla="*/ 5761 w 9962"/>
              <a:gd name="connsiteY21" fmla="*/ 523 h 10000"/>
              <a:gd name="connsiteX22" fmla="*/ 5798 w 9962"/>
              <a:gd name="connsiteY22" fmla="*/ 0 h 10000"/>
              <a:gd name="connsiteX23" fmla="*/ 6709 w 9962"/>
              <a:gd name="connsiteY23" fmla="*/ 0 h 10000"/>
              <a:gd name="connsiteX24" fmla="*/ 6747 w 9962"/>
              <a:gd name="connsiteY24" fmla="*/ 523 h 10000"/>
              <a:gd name="connsiteX25" fmla="*/ 6747 w 9962"/>
              <a:gd name="connsiteY25" fmla="*/ 7159 h 10000"/>
              <a:gd name="connsiteX26" fmla="*/ 6783 w 9962"/>
              <a:gd name="connsiteY26" fmla="*/ 7682 h 10000"/>
              <a:gd name="connsiteX27" fmla="*/ 8170 w 9962"/>
              <a:gd name="connsiteY27" fmla="*/ 7682 h 10000"/>
              <a:gd name="connsiteX28" fmla="*/ 8207 w 9962"/>
              <a:gd name="connsiteY28" fmla="*/ 7159 h 10000"/>
              <a:gd name="connsiteX29" fmla="*/ 8207 w 9962"/>
              <a:gd name="connsiteY29" fmla="*/ 2075 h 10000"/>
              <a:gd name="connsiteX30" fmla="*/ 8244 w 9962"/>
              <a:gd name="connsiteY30" fmla="*/ 1551 h 10000"/>
              <a:gd name="connsiteX31" fmla="*/ 9962 w 9962"/>
              <a:gd name="connsiteY31" fmla="*/ 1551 h 10000"/>
              <a:gd name="connsiteX0" fmla="*/ 0 w 10000"/>
              <a:gd name="connsiteY0" fmla="*/ 9477 h 10000"/>
              <a:gd name="connsiteX1" fmla="*/ 38 w 10000"/>
              <a:gd name="connsiteY1" fmla="*/ 10000 h 10000"/>
              <a:gd name="connsiteX2" fmla="*/ 751 w 10000"/>
              <a:gd name="connsiteY2" fmla="*/ 10000 h 10000"/>
              <a:gd name="connsiteX3" fmla="*/ 788 w 10000"/>
              <a:gd name="connsiteY3" fmla="*/ 9477 h 10000"/>
              <a:gd name="connsiteX4" fmla="*/ 788 w 10000"/>
              <a:gd name="connsiteY4" fmla="*/ 6131 h 10000"/>
              <a:gd name="connsiteX5" fmla="*/ 825 w 10000"/>
              <a:gd name="connsiteY5" fmla="*/ 5607 h 10000"/>
              <a:gd name="connsiteX6" fmla="*/ 2021 w 10000"/>
              <a:gd name="connsiteY6" fmla="*/ 5607 h 10000"/>
              <a:gd name="connsiteX7" fmla="*/ 2057 w 10000"/>
              <a:gd name="connsiteY7" fmla="*/ 6131 h 10000"/>
              <a:gd name="connsiteX8" fmla="*/ 2057 w 10000"/>
              <a:gd name="connsiteY8" fmla="*/ 9477 h 10000"/>
              <a:gd name="connsiteX9" fmla="*/ 2096 w 10000"/>
              <a:gd name="connsiteY9" fmla="*/ 10000 h 10000"/>
              <a:gd name="connsiteX10" fmla="*/ 2422 w 10000"/>
              <a:gd name="connsiteY10" fmla="*/ 10000 h 10000"/>
              <a:gd name="connsiteX11" fmla="*/ 2459 w 10000"/>
              <a:gd name="connsiteY11" fmla="*/ 9477 h 10000"/>
              <a:gd name="connsiteX12" fmla="*/ 2459 w 10000"/>
              <a:gd name="connsiteY12" fmla="*/ 7178 h 10000"/>
              <a:gd name="connsiteX13" fmla="*/ 2494 w 10000"/>
              <a:gd name="connsiteY13" fmla="*/ 6654 h 10000"/>
              <a:gd name="connsiteX14" fmla="*/ 2896 w 10000"/>
              <a:gd name="connsiteY14" fmla="*/ 6654 h 10000"/>
              <a:gd name="connsiteX15" fmla="*/ 2934 w 10000"/>
              <a:gd name="connsiteY15" fmla="*/ 7178 h 10000"/>
              <a:gd name="connsiteX16" fmla="*/ 2934 w 10000"/>
              <a:gd name="connsiteY16" fmla="*/ 8411 h 10000"/>
              <a:gd name="connsiteX17" fmla="*/ 2971 w 10000"/>
              <a:gd name="connsiteY17" fmla="*/ 8935 h 10000"/>
              <a:gd name="connsiteX18" fmla="*/ 5746 w 10000"/>
              <a:gd name="connsiteY18" fmla="*/ 8935 h 10000"/>
              <a:gd name="connsiteX19" fmla="*/ 5783 w 10000"/>
              <a:gd name="connsiteY19" fmla="*/ 8411 h 10000"/>
              <a:gd name="connsiteX20" fmla="*/ 5783 w 10000"/>
              <a:gd name="connsiteY20" fmla="*/ 523 h 10000"/>
              <a:gd name="connsiteX21" fmla="*/ 5820 w 10000"/>
              <a:gd name="connsiteY21" fmla="*/ 0 h 10000"/>
              <a:gd name="connsiteX22" fmla="*/ 6735 w 10000"/>
              <a:gd name="connsiteY22" fmla="*/ 0 h 10000"/>
              <a:gd name="connsiteX23" fmla="*/ 6773 w 10000"/>
              <a:gd name="connsiteY23" fmla="*/ 523 h 10000"/>
              <a:gd name="connsiteX24" fmla="*/ 6773 w 10000"/>
              <a:gd name="connsiteY24" fmla="*/ 7159 h 10000"/>
              <a:gd name="connsiteX25" fmla="*/ 6809 w 10000"/>
              <a:gd name="connsiteY25" fmla="*/ 7682 h 10000"/>
              <a:gd name="connsiteX26" fmla="*/ 8201 w 10000"/>
              <a:gd name="connsiteY26" fmla="*/ 7682 h 10000"/>
              <a:gd name="connsiteX27" fmla="*/ 8238 w 10000"/>
              <a:gd name="connsiteY27" fmla="*/ 7159 h 10000"/>
              <a:gd name="connsiteX28" fmla="*/ 8238 w 10000"/>
              <a:gd name="connsiteY28" fmla="*/ 2075 h 10000"/>
              <a:gd name="connsiteX29" fmla="*/ 8275 w 10000"/>
              <a:gd name="connsiteY29" fmla="*/ 1551 h 10000"/>
              <a:gd name="connsiteX30" fmla="*/ 10000 w 10000"/>
              <a:gd name="connsiteY30" fmla="*/ 1551 h 10000"/>
              <a:gd name="connsiteX0" fmla="*/ 0 w 9962"/>
              <a:gd name="connsiteY0" fmla="*/ 10000 h 10000"/>
              <a:gd name="connsiteX1" fmla="*/ 713 w 9962"/>
              <a:gd name="connsiteY1" fmla="*/ 10000 h 10000"/>
              <a:gd name="connsiteX2" fmla="*/ 750 w 9962"/>
              <a:gd name="connsiteY2" fmla="*/ 9477 h 10000"/>
              <a:gd name="connsiteX3" fmla="*/ 750 w 9962"/>
              <a:gd name="connsiteY3" fmla="*/ 6131 h 10000"/>
              <a:gd name="connsiteX4" fmla="*/ 787 w 9962"/>
              <a:gd name="connsiteY4" fmla="*/ 5607 h 10000"/>
              <a:gd name="connsiteX5" fmla="*/ 1983 w 9962"/>
              <a:gd name="connsiteY5" fmla="*/ 5607 h 10000"/>
              <a:gd name="connsiteX6" fmla="*/ 2019 w 9962"/>
              <a:gd name="connsiteY6" fmla="*/ 6131 h 10000"/>
              <a:gd name="connsiteX7" fmla="*/ 2019 w 9962"/>
              <a:gd name="connsiteY7" fmla="*/ 9477 h 10000"/>
              <a:gd name="connsiteX8" fmla="*/ 2058 w 9962"/>
              <a:gd name="connsiteY8" fmla="*/ 10000 h 10000"/>
              <a:gd name="connsiteX9" fmla="*/ 2384 w 9962"/>
              <a:gd name="connsiteY9" fmla="*/ 10000 h 10000"/>
              <a:gd name="connsiteX10" fmla="*/ 2421 w 9962"/>
              <a:gd name="connsiteY10" fmla="*/ 9477 h 10000"/>
              <a:gd name="connsiteX11" fmla="*/ 2421 w 9962"/>
              <a:gd name="connsiteY11" fmla="*/ 7178 h 10000"/>
              <a:gd name="connsiteX12" fmla="*/ 2456 w 9962"/>
              <a:gd name="connsiteY12" fmla="*/ 6654 h 10000"/>
              <a:gd name="connsiteX13" fmla="*/ 2858 w 9962"/>
              <a:gd name="connsiteY13" fmla="*/ 6654 h 10000"/>
              <a:gd name="connsiteX14" fmla="*/ 2896 w 9962"/>
              <a:gd name="connsiteY14" fmla="*/ 7178 h 10000"/>
              <a:gd name="connsiteX15" fmla="*/ 2896 w 9962"/>
              <a:gd name="connsiteY15" fmla="*/ 8411 h 10000"/>
              <a:gd name="connsiteX16" fmla="*/ 2933 w 9962"/>
              <a:gd name="connsiteY16" fmla="*/ 8935 h 10000"/>
              <a:gd name="connsiteX17" fmla="*/ 5708 w 9962"/>
              <a:gd name="connsiteY17" fmla="*/ 8935 h 10000"/>
              <a:gd name="connsiteX18" fmla="*/ 5745 w 9962"/>
              <a:gd name="connsiteY18" fmla="*/ 8411 h 10000"/>
              <a:gd name="connsiteX19" fmla="*/ 5745 w 9962"/>
              <a:gd name="connsiteY19" fmla="*/ 523 h 10000"/>
              <a:gd name="connsiteX20" fmla="*/ 5782 w 9962"/>
              <a:gd name="connsiteY20" fmla="*/ 0 h 10000"/>
              <a:gd name="connsiteX21" fmla="*/ 6697 w 9962"/>
              <a:gd name="connsiteY21" fmla="*/ 0 h 10000"/>
              <a:gd name="connsiteX22" fmla="*/ 6735 w 9962"/>
              <a:gd name="connsiteY22" fmla="*/ 523 h 10000"/>
              <a:gd name="connsiteX23" fmla="*/ 6735 w 9962"/>
              <a:gd name="connsiteY23" fmla="*/ 7159 h 10000"/>
              <a:gd name="connsiteX24" fmla="*/ 6771 w 9962"/>
              <a:gd name="connsiteY24" fmla="*/ 7682 h 10000"/>
              <a:gd name="connsiteX25" fmla="*/ 8163 w 9962"/>
              <a:gd name="connsiteY25" fmla="*/ 7682 h 10000"/>
              <a:gd name="connsiteX26" fmla="*/ 8200 w 9962"/>
              <a:gd name="connsiteY26" fmla="*/ 7159 h 10000"/>
              <a:gd name="connsiteX27" fmla="*/ 8200 w 9962"/>
              <a:gd name="connsiteY27" fmla="*/ 2075 h 10000"/>
              <a:gd name="connsiteX28" fmla="*/ 8237 w 9962"/>
              <a:gd name="connsiteY28" fmla="*/ 1551 h 10000"/>
              <a:gd name="connsiteX29" fmla="*/ 9962 w 9962"/>
              <a:gd name="connsiteY29" fmla="*/ 1551 h 10000"/>
              <a:gd name="connsiteX0" fmla="*/ 0 w 9284"/>
              <a:gd name="connsiteY0" fmla="*/ 10000 h 10000"/>
              <a:gd name="connsiteX1" fmla="*/ 37 w 9284"/>
              <a:gd name="connsiteY1" fmla="*/ 9477 h 10000"/>
              <a:gd name="connsiteX2" fmla="*/ 37 w 9284"/>
              <a:gd name="connsiteY2" fmla="*/ 6131 h 10000"/>
              <a:gd name="connsiteX3" fmla="*/ 74 w 9284"/>
              <a:gd name="connsiteY3" fmla="*/ 5607 h 10000"/>
              <a:gd name="connsiteX4" fmla="*/ 1275 w 9284"/>
              <a:gd name="connsiteY4" fmla="*/ 5607 h 10000"/>
              <a:gd name="connsiteX5" fmla="*/ 1311 w 9284"/>
              <a:gd name="connsiteY5" fmla="*/ 6131 h 10000"/>
              <a:gd name="connsiteX6" fmla="*/ 1311 w 9284"/>
              <a:gd name="connsiteY6" fmla="*/ 9477 h 10000"/>
              <a:gd name="connsiteX7" fmla="*/ 1350 w 9284"/>
              <a:gd name="connsiteY7" fmla="*/ 10000 h 10000"/>
              <a:gd name="connsiteX8" fmla="*/ 1677 w 9284"/>
              <a:gd name="connsiteY8" fmla="*/ 10000 h 10000"/>
              <a:gd name="connsiteX9" fmla="*/ 1714 w 9284"/>
              <a:gd name="connsiteY9" fmla="*/ 9477 h 10000"/>
              <a:gd name="connsiteX10" fmla="*/ 1714 w 9284"/>
              <a:gd name="connsiteY10" fmla="*/ 7178 h 10000"/>
              <a:gd name="connsiteX11" fmla="*/ 1749 w 9284"/>
              <a:gd name="connsiteY11" fmla="*/ 6654 h 10000"/>
              <a:gd name="connsiteX12" fmla="*/ 2153 w 9284"/>
              <a:gd name="connsiteY12" fmla="*/ 6654 h 10000"/>
              <a:gd name="connsiteX13" fmla="*/ 2191 w 9284"/>
              <a:gd name="connsiteY13" fmla="*/ 7178 h 10000"/>
              <a:gd name="connsiteX14" fmla="*/ 2191 w 9284"/>
              <a:gd name="connsiteY14" fmla="*/ 8411 h 10000"/>
              <a:gd name="connsiteX15" fmla="*/ 2228 w 9284"/>
              <a:gd name="connsiteY15" fmla="*/ 8935 h 10000"/>
              <a:gd name="connsiteX16" fmla="*/ 5014 w 9284"/>
              <a:gd name="connsiteY16" fmla="*/ 8935 h 10000"/>
              <a:gd name="connsiteX17" fmla="*/ 5051 w 9284"/>
              <a:gd name="connsiteY17" fmla="*/ 8411 h 10000"/>
              <a:gd name="connsiteX18" fmla="*/ 5051 w 9284"/>
              <a:gd name="connsiteY18" fmla="*/ 523 h 10000"/>
              <a:gd name="connsiteX19" fmla="*/ 5088 w 9284"/>
              <a:gd name="connsiteY19" fmla="*/ 0 h 10000"/>
              <a:gd name="connsiteX20" fmla="*/ 6007 w 9284"/>
              <a:gd name="connsiteY20" fmla="*/ 0 h 10000"/>
              <a:gd name="connsiteX21" fmla="*/ 6045 w 9284"/>
              <a:gd name="connsiteY21" fmla="*/ 523 h 10000"/>
              <a:gd name="connsiteX22" fmla="*/ 6045 w 9284"/>
              <a:gd name="connsiteY22" fmla="*/ 7159 h 10000"/>
              <a:gd name="connsiteX23" fmla="*/ 6081 w 9284"/>
              <a:gd name="connsiteY23" fmla="*/ 7682 h 10000"/>
              <a:gd name="connsiteX24" fmla="*/ 7478 w 9284"/>
              <a:gd name="connsiteY24" fmla="*/ 7682 h 10000"/>
              <a:gd name="connsiteX25" fmla="*/ 7515 w 9284"/>
              <a:gd name="connsiteY25" fmla="*/ 7159 h 10000"/>
              <a:gd name="connsiteX26" fmla="*/ 7515 w 9284"/>
              <a:gd name="connsiteY26" fmla="*/ 2075 h 10000"/>
              <a:gd name="connsiteX27" fmla="*/ 7552 w 9284"/>
              <a:gd name="connsiteY27" fmla="*/ 1551 h 10000"/>
              <a:gd name="connsiteX28" fmla="*/ 9284 w 9284"/>
              <a:gd name="connsiteY28" fmla="*/ 1551 h 10000"/>
              <a:gd name="connsiteX0" fmla="*/ 0 w 9960"/>
              <a:gd name="connsiteY0" fmla="*/ 9477 h 10000"/>
              <a:gd name="connsiteX1" fmla="*/ 0 w 9960"/>
              <a:gd name="connsiteY1" fmla="*/ 6131 h 10000"/>
              <a:gd name="connsiteX2" fmla="*/ 40 w 9960"/>
              <a:gd name="connsiteY2" fmla="*/ 5607 h 10000"/>
              <a:gd name="connsiteX3" fmla="*/ 1333 w 9960"/>
              <a:gd name="connsiteY3" fmla="*/ 5607 h 10000"/>
              <a:gd name="connsiteX4" fmla="*/ 1372 w 9960"/>
              <a:gd name="connsiteY4" fmla="*/ 6131 h 10000"/>
              <a:gd name="connsiteX5" fmla="*/ 1372 w 9960"/>
              <a:gd name="connsiteY5" fmla="*/ 9477 h 10000"/>
              <a:gd name="connsiteX6" fmla="*/ 1414 w 9960"/>
              <a:gd name="connsiteY6" fmla="*/ 10000 h 10000"/>
              <a:gd name="connsiteX7" fmla="*/ 1766 w 9960"/>
              <a:gd name="connsiteY7" fmla="*/ 10000 h 10000"/>
              <a:gd name="connsiteX8" fmla="*/ 1806 w 9960"/>
              <a:gd name="connsiteY8" fmla="*/ 9477 h 10000"/>
              <a:gd name="connsiteX9" fmla="*/ 1806 w 9960"/>
              <a:gd name="connsiteY9" fmla="*/ 7178 h 10000"/>
              <a:gd name="connsiteX10" fmla="*/ 1844 w 9960"/>
              <a:gd name="connsiteY10" fmla="*/ 6654 h 10000"/>
              <a:gd name="connsiteX11" fmla="*/ 2279 w 9960"/>
              <a:gd name="connsiteY11" fmla="*/ 6654 h 10000"/>
              <a:gd name="connsiteX12" fmla="*/ 2320 w 9960"/>
              <a:gd name="connsiteY12" fmla="*/ 7178 h 10000"/>
              <a:gd name="connsiteX13" fmla="*/ 2320 w 9960"/>
              <a:gd name="connsiteY13" fmla="*/ 8411 h 10000"/>
              <a:gd name="connsiteX14" fmla="*/ 2360 w 9960"/>
              <a:gd name="connsiteY14" fmla="*/ 8935 h 10000"/>
              <a:gd name="connsiteX15" fmla="*/ 5361 w 9960"/>
              <a:gd name="connsiteY15" fmla="*/ 8935 h 10000"/>
              <a:gd name="connsiteX16" fmla="*/ 5401 w 9960"/>
              <a:gd name="connsiteY16" fmla="*/ 8411 h 10000"/>
              <a:gd name="connsiteX17" fmla="*/ 5401 w 9960"/>
              <a:gd name="connsiteY17" fmla="*/ 523 h 10000"/>
              <a:gd name="connsiteX18" fmla="*/ 5440 w 9960"/>
              <a:gd name="connsiteY18" fmla="*/ 0 h 10000"/>
              <a:gd name="connsiteX19" fmla="*/ 6430 w 9960"/>
              <a:gd name="connsiteY19" fmla="*/ 0 h 10000"/>
              <a:gd name="connsiteX20" fmla="*/ 6471 w 9960"/>
              <a:gd name="connsiteY20" fmla="*/ 523 h 10000"/>
              <a:gd name="connsiteX21" fmla="*/ 6471 w 9960"/>
              <a:gd name="connsiteY21" fmla="*/ 7159 h 10000"/>
              <a:gd name="connsiteX22" fmla="*/ 6510 w 9960"/>
              <a:gd name="connsiteY22" fmla="*/ 7682 h 10000"/>
              <a:gd name="connsiteX23" fmla="*/ 8015 w 9960"/>
              <a:gd name="connsiteY23" fmla="*/ 7682 h 10000"/>
              <a:gd name="connsiteX24" fmla="*/ 8055 w 9960"/>
              <a:gd name="connsiteY24" fmla="*/ 7159 h 10000"/>
              <a:gd name="connsiteX25" fmla="*/ 8055 w 9960"/>
              <a:gd name="connsiteY25" fmla="*/ 2075 h 10000"/>
              <a:gd name="connsiteX26" fmla="*/ 8094 w 9960"/>
              <a:gd name="connsiteY26" fmla="*/ 1551 h 10000"/>
              <a:gd name="connsiteX27" fmla="*/ 9960 w 9960"/>
              <a:gd name="connsiteY27" fmla="*/ 1551 h 10000"/>
              <a:gd name="connsiteX0" fmla="*/ 0 w 10000"/>
              <a:gd name="connsiteY0" fmla="*/ 6131 h 10000"/>
              <a:gd name="connsiteX1" fmla="*/ 40 w 10000"/>
              <a:gd name="connsiteY1" fmla="*/ 5607 h 10000"/>
              <a:gd name="connsiteX2" fmla="*/ 1338 w 10000"/>
              <a:gd name="connsiteY2" fmla="*/ 5607 h 10000"/>
              <a:gd name="connsiteX3" fmla="*/ 1378 w 10000"/>
              <a:gd name="connsiteY3" fmla="*/ 6131 h 10000"/>
              <a:gd name="connsiteX4" fmla="*/ 1378 w 10000"/>
              <a:gd name="connsiteY4" fmla="*/ 9477 h 10000"/>
              <a:gd name="connsiteX5" fmla="*/ 1420 w 10000"/>
              <a:gd name="connsiteY5" fmla="*/ 10000 h 10000"/>
              <a:gd name="connsiteX6" fmla="*/ 1773 w 10000"/>
              <a:gd name="connsiteY6" fmla="*/ 10000 h 10000"/>
              <a:gd name="connsiteX7" fmla="*/ 1813 w 10000"/>
              <a:gd name="connsiteY7" fmla="*/ 9477 h 10000"/>
              <a:gd name="connsiteX8" fmla="*/ 1813 w 10000"/>
              <a:gd name="connsiteY8" fmla="*/ 7178 h 10000"/>
              <a:gd name="connsiteX9" fmla="*/ 1851 w 10000"/>
              <a:gd name="connsiteY9" fmla="*/ 6654 h 10000"/>
              <a:gd name="connsiteX10" fmla="*/ 2288 w 10000"/>
              <a:gd name="connsiteY10" fmla="*/ 6654 h 10000"/>
              <a:gd name="connsiteX11" fmla="*/ 2329 w 10000"/>
              <a:gd name="connsiteY11" fmla="*/ 7178 h 10000"/>
              <a:gd name="connsiteX12" fmla="*/ 2329 w 10000"/>
              <a:gd name="connsiteY12" fmla="*/ 8411 h 10000"/>
              <a:gd name="connsiteX13" fmla="*/ 2369 w 10000"/>
              <a:gd name="connsiteY13" fmla="*/ 8935 h 10000"/>
              <a:gd name="connsiteX14" fmla="*/ 5383 w 10000"/>
              <a:gd name="connsiteY14" fmla="*/ 8935 h 10000"/>
              <a:gd name="connsiteX15" fmla="*/ 5423 w 10000"/>
              <a:gd name="connsiteY15" fmla="*/ 8411 h 10000"/>
              <a:gd name="connsiteX16" fmla="*/ 5423 w 10000"/>
              <a:gd name="connsiteY16" fmla="*/ 523 h 10000"/>
              <a:gd name="connsiteX17" fmla="*/ 5462 w 10000"/>
              <a:gd name="connsiteY17" fmla="*/ 0 h 10000"/>
              <a:gd name="connsiteX18" fmla="*/ 6456 w 10000"/>
              <a:gd name="connsiteY18" fmla="*/ 0 h 10000"/>
              <a:gd name="connsiteX19" fmla="*/ 6497 w 10000"/>
              <a:gd name="connsiteY19" fmla="*/ 523 h 10000"/>
              <a:gd name="connsiteX20" fmla="*/ 6497 w 10000"/>
              <a:gd name="connsiteY20" fmla="*/ 7159 h 10000"/>
              <a:gd name="connsiteX21" fmla="*/ 6536 w 10000"/>
              <a:gd name="connsiteY21" fmla="*/ 7682 h 10000"/>
              <a:gd name="connsiteX22" fmla="*/ 8047 w 10000"/>
              <a:gd name="connsiteY22" fmla="*/ 7682 h 10000"/>
              <a:gd name="connsiteX23" fmla="*/ 8087 w 10000"/>
              <a:gd name="connsiteY23" fmla="*/ 7159 h 10000"/>
              <a:gd name="connsiteX24" fmla="*/ 8087 w 10000"/>
              <a:gd name="connsiteY24" fmla="*/ 2075 h 10000"/>
              <a:gd name="connsiteX25" fmla="*/ 8127 w 10000"/>
              <a:gd name="connsiteY25" fmla="*/ 1551 h 10000"/>
              <a:gd name="connsiteX26" fmla="*/ 10000 w 10000"/>
              <a:gd name="connsiteY26" fmla="*/ 1551 h 10000"/>
              <a:gd name="connsiteX0" fmla="*/ 0 w 8127"/>
              <a:gd name="connsiteY0" fmla="*/ 6131 h 10000"/>
              <a:gd name="connsiteX1" fmla="*/ 40 w 8127"/>
              <a:gd name="connsiteY1" fmla="*/ 5607 h 10000"/>
              <a:gd name="connsiteX2" fmla="*/ 1338 w 8127"/>
              <a:gd name="connsiteY2" fmla="*/ 5607 h 10000"/>
              <a:gd name="connsiteX3" fmla="*/ 1378 w 8127"/>
              <a:gd name="connsiteY3" fmla="*/ 6131 h 10000"/>
              <a:gd name="connsiteX4" fmla="*/ 1378 w 8127"/>
              <a:gd name="connsiteY4" fmla="*/ 9477 h 10000"/>
              <a:gd name="connsiteX5" fmla="*/ 1420 w 8127"/>
              <a:gd name="connsiteY5" fmla="*/ 10000 h 10000"/>
              <a:gd name="connsiteX6" fmla="*/ 1773 w 8127"/>
              <a:gd name="connsiteY6" fmla="*/ 10000 h 10000"/>
              <a:gd name="connsiteX7" fmla="*/ 1813 w 8127"/>
              <a:gd name="connsiteY7" fmla="*/ 9477 h 10000"/>
              <a:gd name="connsiteX8" fmla="*/ 1813 w 8127"/>
              <a:gd name="connsiteY8" fmla="*/ 7178 h 10000"/>
              <a:gd name="connsiteX9" fmla="*/ 1851 w 8127"/>
              <a:gd name="connsiteY9" fmla="*/ 6654 h 10000"/>
              <a:gd name="connsiteX10" fmla="*/ 2288 w 8127"/>
              <a:gd name="connsiteY10" fmla="*/ 6654 h 10000"/>
              <a:gd name="connsiteX11" fmla="*/ 2329 w 8127"/>
              <a:gd name="connsiteY11" fmla="*/ 7178 h 10000"/>
              <a:gd name="connsiteX12" fmla="*/ 2329 w 8127"/>
              <a:gd name="connsiteY12" fmla="*/ 8411 h 10000"/>
              <a:gd name="connsiteX13" fmla="*/ 2369 w 8127"/>
              <a:gd name="connsiteY13" fmla="*/ 8935 h 10000"/>
              <a:gd name="connsiteX14" fmla="*/ 5383 w 8127"/>
              <a:gd name="connsiteY14" fmla="*/ 8935 h 10000"/>
              <a:gd name="connsiteX15" fmla="*/ 5423 w 8127"/>
              <a:gd name="connsiteY15" fmla="*/ 8411 h 10000"/>
              <a:gd name="connsiteX16" fmla="*/ 5423 w 8127"/>
              <a:gd name="connsiteY16" fmla="*/ 523 h 10000"/>
              <a:gd name="connsiteX17" fmla="*/ 5462 w 8127"/>
              <a:gd name="connsiteY17" fmla="*/ 0 h 10000"/>
              <a:gd name="connsiteX18" fmla="*/ 6456 w 8127"/>
              <a:gd name="connsiteY18" fmla="*/ 0 h 10000"/>
              <a:gd name="connsiteX19" fmla="*/ 6497 w 8127"/>
              <a:gd name="connsiteY19" fmla="*/ 523 h 10000"/>
              <a:gd name="connsiteX20" fmla="*/ 6497 w 8127"/>
              <a:gd name="connsiteY20" fmla="*/ 7159 h 10000"/>
              <a:gd name="connsiteX21" fmla="*/ 6536 w 8127"/>
              <a:gd name="connsiteY21" fmla="*/ 7682 h 10000"/>
              <a:gd name="connsiteX22" fmla="*/ 8047 w 8127"/>
              <a:gd name="connsiteY22" fmla="*/ 7682 h 10000"/>
              <a:gd name="connsiteX23" fmla="*/ 8087 w 8127"/>
              <a:gd name="connsiteY23" fmla="*/ 7159 h 10000"/>
              <a:gd name="connsiteX24" fmla="*/ 8087 w 8127"/>
              <a:gd name="connsiteY24" fmla="*/ 2075 h 10000"/>
              <a:gd name="connsiteX25" fmla="*/ 8127 w 8127"/>
              <a:gd name="connsiteY25" fmla="*/ 1551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46 w 9951"/>
              <a:gd name="connsiteY2" fmla="*/ 5607 h 10000"/>
              <a:gd name="connsiteX3" fmla="*/ 1696 w 9951"/>
              <a:gd name="connsiteY3" fmla="*/ 6131 h 10000"/>
              <a:gd name="connsiteX4" fmla="*/ 1696 w 9951"/>
              <a:gd name="connsiteY4" fmla="*/ 9477 h 10000"/>
              <a:gd name="connsiteX5" fmla="*/ 1747 w 9951"/>
              <a:gd name="connsiteY5" fmla="*/ 10000 h 10000"/>
              <a:gd name="connsiteX6" fmla="*/ 2182 w 9951"/>
              <a:gd name="connsiteY6" fmla="*/ 10000 h 10000"/>
              <a:gd name="connsiteX7" fmla="*/ 2231 w 9951"/>
              <a:gd name="connsiteY7" fmla="*/ 9477 h 10000"/>
              <a:gd name="connsiteX8" fmla="*/ 2231 w 9951"/>
              <a:gd name="connsiteY8" fmla="*/ 7178 h 10000"/>
              <a:gd name="connsiteX9" fmla="*/ 2278 w 9951"/>
              <a:gd name="connsiteY9" fmla="*/ 6654 h 10000"/>
              <a:gd name="connsiteX10" fmla="*/ 2815 w 9951"/>
              <a:gd name="connsiteY10" fmla="*/ 6654 h 10000"/>
              <a:gd name="connsiteX11" fmla="*/ 2866 w 9951"/>
              <a:gd name="connsiteY11" fmla="*/ 7178 h 10000"/>
              <a:gd name="connsiteX12" fmla="*/ 2866 w 9951"/>
              <a:gd name="connsiteY12" fmla="*/ 8411 h 10000"/>
              <a:gd name="connsiteX13" fmla="*/ 2915 w 9951"/>
              <a:gd name="connsiteY13" fmla="*/ 8935 h 10000"/>
              <a:gd name="connsiteX14" fmla="*/ 6624 w 9951"/>
              <a:gd name="connsiteY14" fmla="*/ 8935 h 10000"/>
              <a:gd name="connsiteX15" fmla="*/ 6673 w 9951"/>
              <a:gd name="connsiteY15" fmla="*/ 8411 h 10000"/>
              <a:gd name="connsiteX16" fmla="*/ 6673 w 9951"/>
              <a:gd name="connsiteY16" fmla="*/ 523 h 10000"/>
              <a:gd name="connsiteX17" fmla="*/ 6721 w 9951"/>
              <a:gd name="connsiteY17" fmla="*/ 0 h 10000"/>
              <a:gd name="connsiteX18" fmla="*/ 7944 w 9951"/>
              <a:gd name="connsiteY18" fmla="*/ 0 h 10000"/>
              <a:gd name="connsiteX19" fmla="*/ 7994 w 9951"/>
              <a:gd name="connsiteY19" fmla="*/ 523 h 10000"/>
              <a:gd name="connsiteX20" fmla="*/ 7994 w 9951"/>
              <a:gd name="connsiteY20" fmla="*/ 7159 h 10000"/>
              <a:gd name="connsiteX21" fmla="*/ 8042 w 9951"/>
              <a:gd name="connsiteY21" fmla="*/ 7682 h 10000"/>
              <a:gd name="connsiteX22" fmla="*/ 9902 w 9951"/>
              <a:gd name="connsiteY22" fmla="*/ 7682 h 10000"/>
              <a:gd name="connsiteX23" fmla="*/ 9951 w 9951"/>
              <a:gd name="connsiteY23" fmla="*/ 7159 h 10000"/>
              <a:gd name="connsiteX24" fmla="*/ 9951 w 9951"/>
              <a:gd name="connsiteY24" fmla="*/ 2075 h 10000"/>
              <a:gd name="connsiteX0" fmla="*/ 0 w 10000"/>
              <a:gd name="connsiteY0" fmla="*/ 6131 h 10000"/>
              <a:gd name="connsiteX1" fmla="*/ 49 w 10000"/>
              <a:gd name="connsiteY1" fmla="*/ 5607 h 10000"/>
              <a:gd name="connsiteX2" fmla="*/ 1654 w 10000"/>
              <a:gd name="connsiteY2" fmla="*/ 5607 h 10000"/>
              <a:gd name="connsiteX3" fmla="*/ 1704 w 10000"/>
              <a:gd name="connsiteY3" fmla="*/ 6131 h 10000"/>
              <a:gd name="connsiteX4" fmla="*/ 1704 w 10000"/>
              <a:gd name="connsiteY4" fmla="*/ 9477 h 10000"/>
              <a:gd name="connsiteX5" fmla="*/ 1756 w 10000"/>
              <a:gd name="connsiteY5" fmla="*/ 10000 h 10000"/>
              <a:gd name="connsiteX6" fmla="*/ 2193 w 10000"/>
              <a:gd name="connsiteY6" fmla="*/ 10000 h 10000"/>
              <a:gd name="connsiteX7" fmla="*/ 2242 w 10000"/>
              <a:gd name="connsiteY7" fmla="*/ 9477 h 10000"/>
              <a:gd name="connsiteX8" fmla="*/ 2242 w 10000"/>
              <a:gd name="connsiteY8" fmla="*/ 7178 h 10000"/>
              <a:gd name="connsiteX9" fmla="*/ 2289 w 10000"/>
              <a:gd name="connsiteY9" fmla="*/ 6654 h 10000"/>
              <a:gd name="connsiteX10" fmla="*/ 2829 w 10000"/>
              <a:gd name="connsiteY10" fmla="*/ 6654 h 10000"/>
              <a:gd name="connsiteX11" fmla="*/ 2880 w 10000"/>
              <a:gd name="connsiteY11" fmla="*/ 7178 h 10000"/>
              <a:gd name="connsiteX12" fmla="*/ 2880 w 10000"/>
              <a:gd name="connsiteY12" fmla="*/ 8411 h 10000"/>
              <a:gd name="connsiteX13" fmla="*/ 2929 w 10000"/>
              <a:gd name="connsiteY13" fmla="*/ 8935 h 10000"/>
              <a:gd name="connsiteX14" fmla="*/ 6657 w 10000"/>
              <a:gd name="connsiteY14" fmla="*/ 8935 h 10000"/>
              <a:gd name="connsiteX15" fmla="*/ 6706 w 10000"/>
              <a:gd name="connsiteY15" fmla="*/ 8411 h 10000"/>
              <a:gd name="connsiteX16" fmla="*/ 6706 w 10000"/>
              <a:gd name="connsiteY16" fmla="*/ 523 h 10000"/>
              <a:gd name="connsiteX17" fmla="*/ 6754 w 10000"/>
              <a:gd name="connsiteY17" fmla="*/ 0 h 10000"/>
              <a:gd name="connsiteX18" fmla="*/ 7983 w 10000"/>
              <a:gd name="connsiteY18" fmla="*/ 0 h 10000"/>
              <a:gd name="connsiteX19" fmla="*/ 8033 w 10000"/>
              <a:gd name="connsiteY19" fmla="*/ 523 h 10000"/>
              <a:gd name="connsiteX20" fmla="*/ 8033 w 10000"/>
              <a:gd name="connsiteY20" fmla="*/ 7159 h 10000"/>
              <a:gd name="connsiteX21" fmla="*/ 8082 w 10000"/>
              <a:gd name="connsiteY21" fmla="*/ 7682 h 10000"/>
              <a:gd name="connsiteX22" fmla="*/ 9951 w 10000"/>
              <a:gd name="connsiteY22" fmla="*/ 7682 h 10000"/>
              <a:gd name="connsiteX23" fmla="*/ 10000 w 10000"/>
              <a:gd name="connsiteY23" fmla="*/ 7159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54 w 9951"/>
              <a:gd name="connsiteY2" fmla="*/ 5607 h 10000"/>
              <a:gd name="connsiteX3" fmla="*/ 1704 w 9951"/>
              <a:gd name="connsiteY3" fmla="*/ 6131 h 10000"/>
              <a:gd name="connsiteX4" fmla="*/ 1704 w 9951"/>
              <a:gd name="connsiteY4" fmla="*/ 9477 h 10000"/>
              <a:gd name="connsiteX5" fmla="*/ 1756 w 9951"/>
              <a:gd name="connsiteY5" fmla="*/ 10000 h 10000"/>
              <a:gd name="connsiteX6" fmla="*/ 2193 w 9951"/>
              <a:gd name="connsiteY6" fmla="*/ 10000 h 10000"/>
              <a:gd name="connsiteX7" fmla="*/ 2242 w 9951"/>
              <a:gd name="connsiteY7" fmla="*/ 9477 h 10000"/>
              <a:gd name="connsiteX8" fmla="*/ 2242 w 9951"/>
              <a:gd name="connsiteY8" fmla="*/ 7178 h 10000"/>
              <a:gd name="connsiteX9" fmla="*/ 2289 w 9951"/>
              <a:gd name="connsiteY9" fmla="*/ 6654 h 10000"/>
              <a:gd name="connsiteX10" fmla="*/ 2829 w 9951"/>
              <a:gd name="connsiteY10" fmla="*/ 6654 h 10000"/>
              <a:gd name="connsiteX11" fmla="*/ 2880 w 9951"/>
              <a:gd name="connsiteY11" fmla="*/ 7178 h 10000"/>
              <a:gd name="connsiteX12" fmla="*/ 2880 w 9951"/>
              <a:gd name="connsiteY12" fmla="*/ 8411 h 10000"/>
              <a:gd name="connsiteX13" fmla="*/ 2929 w 9951"/>
              <a:gd name="connsiteY13" fmla="*/ 8935 h 10000"/>
              <a:gd name="connsiteX14" fmla="*/ 6657 w 9951"/>
              <a:gd name="connsiteY14" fmla="*/ 8935 h 10000"/>
              <a:gd name="connsiteX15" fmla="*/ 6706 w 9951"/>
              <a:gd name="connsiteY15" fmla="*/ 8411 h 10000"/>
              <a:gd name="connsiteX16" fmla="*/ 6706 w 9951"/>
              <a:gd name="connsiteY16" fmla="*/ 523 h 10000"/>
              <a:gd name="connsiteX17" fmla="*/ 6754 w 9951"/>
              <a:gd name="connsiteY17" fmla="*/ 0 h 10000"/>
              <a:gd name="connsiteX18" fmla="*/ 7983 w 9951"/>
              <a:gd name="connsiteY18" fmla="*/ 0 h 10000"/>
              <a:gd name="connsiteX19" fmla="*/ 8033 w 9951"/>
              <a:gd name="connsiteY19" fmla="*/ 523 h 10000"/>
              <a:gd name="connsiteX20" fmla="*/ 8033 w 9951"/>
              <a:gd name="connsiteY20" fmla="*/ 7159 h 10000"/>
              <a:gd name="connsiteX21" fmla="*/ 8082 w 9951"/>
              <a:gd name="connsiteY21" fmla="*/ 7682 h 10000"/>
              <a:gd name="connsiteX22" fmla="*/ 9951 w 9951"/>
              <a:gd name="connsiteY22" fmla="*/ 7682 h 10000"/>
              <a:gd name="connsiteX0" fmla="*/ 0 w 10000"/>
              <a:gd name="connsiteY0" fmla="*/ 6131 h 10000"/>
              <a:gd name="connsiteX1" fmla="*/ 1662 w 10000"/>
              <a:gd name="connsiteY1" fmla="*/ 5607 h 10000"/>
              <a:gd name="connsiteX2" fmla="*/ 1712 w 10000"/>
              <a:gd name="connsiteY2" fmla="*/ 6131 h 10000"/>
              <a:gd name="connsiteX3" fmla="*/ 1712 w 10000"/>
              <a:gd name="connsiteY3" fmla="*/ 9477 h 10000"/>
              <a:gd name="connsiteX4" fmla="*/ 1765 w 10000"/>
              <a:gd name="connsiteY4" fmla="*/ 10000 h 10000"/>
              <a:gd name="connsiteX5" fmla="*/ 2204 w 10000"/>
              <a:gd name="connsiteY5" fmla="*/ 10000 h 10000"/>
              <a:gd name="connsiteX6" fmla="*/ 2253 w 10000"/>
              <a:gd name="connsiteY6" fmla="*/ 9477 h 10000"/>
              <a:gd name="connsiteX7" fmla="*/ 2253 w 10000"/>
              <a:gd name="connsiteY7" fmla="*/ 7178 h 10000"/>
              <a:gd name="connsiteX8" fmla="*/ 2300 w 10000"/>
              <a:gd name="connsiteY8" fmla="*/ 6654 h 10000"/>
              <a:gd name="connsiteX9" fmla="*/ 2843 w 10000"/>
              <a:gd name="connsiteY9" fmla="*/ 6654 h 10000"/>
              <a:gd name="connsiteX10" fmla="*/ 2894 w 10000"/>
              <a:gd name="connsiteY10" fmla="*/ 7178 h 10000"/>
              <a:gd name="connsiteX11" fmla="*/ 2894 w 10000"/>
              <a:gd name="connsiteY11" fmla="*/ 8411 h 10000"/>
              <a:gd name="connsiteX12" fmla="*/ 2943 w 10000"/>
              <a:gd name="connsiteY12" fmla="*/ 8935 h 10000"/>
              <a:gd name="connsiteX13" fmla="*/ 6690 w 10000"/>
              <a:gd name="connsiteY13" fmla="*/ 8935 h 10000"/>
              <a:gd name="connsiteX14" fmla="*/ 6739 w 10000"/>
              <a:gd name="connsiteY14" fmla="*/ 8411 h 10000"/>
              <a:gd name="connsiteX15" fmla="*/ 6739 w 10000"/>
              <a:gd name="connsiteY15" fmla="*/ 523 h 10000"/>
              <a:gd name="connsiteX16" fmla="*/ 6787 w 10000"/>
              <a:gd name="connsiteY16" fmla="*/ 0 h 10000"/>
              <a:gd name="connsiteX17" fmla="*/ 8022 w 10000"/>
              <a:gd name="connsiteY17" fmla="*/ 0 h 10000"/>
              <a:gd name="connsiteX18" fmla="*/ 8073 w 10000"/>
              <a:gd name="connsiteY18" fmla="*/ 523 h 10000"/>
              <a:gd name="connsiteX19" fmla="*/ 8073 w 10000"/>
              <a:gd name="connsiteY19" fmla="*/ 7159 h 10000"/>
              <a:gd name="connsiteX20" fmla="*/ 8122 w 10000"/>
              <a:gd name="connsiteY20" fmla="*/ 7682 h 10000"/>
              <a:gd name="connsiteX21" fmla="*/ 10000 w 10000"/>
              <a:gd name="connsiteY21" fmla="*/ 7682 h 10000"/>
              <a:gd name="connsiteX0" fmla="*/ 0 w 8657"/>
              <a:gd name="connsiteY0" fmla="*/ 5687 h 10000"/>
              <a:gd name="connsiteX1" fmla="*/ 319 w 8657"/>
              <a:gd name="connsiteY1" fmla="*/ 5607 h 10000"/>
              <a:gd name="connsiteX2" fmla="*/ 369 w 8657"/>
              <a:gd name="connsiteY2" fmla="*/ 6131 h 10000"/>
              <a:gd name="connsiteX3" fmla="*/ 369 w 8657"/>
              <a:gd name="connsiteY3" fmla="*/ 9477 h 10000"/>
              <a:gd name="connsiteX4" fmla="*/ 422 w 8657"/>
              <a:gd name="connsiteY4" fmla="*/ 10000 h 10000"/>
              <a:gd name="connsiteX5" fmla="*/ 861 w 8657"/>
              <a:gd name="connsiteY5" fmla="*/ 10000 h 10000"/>
              <a:gd name="connsiteX6" fmla="*/ 910 w 8657"/>
              <a:gd name="connsiteY6" fmla="*/ 9477 h 10000"/>
              <a:gd name="connsiteX7" fmla="*/ 910 w 8657"/>
              <a:gd name="connsiteY7" fmla="*/ 7178 h 10000"/>
              <a:gd name="connsiteX8" fmla="*/ 957 w 8657"/>
              <a:gd name="connsiteY8" fmla="*/ 6654 h 10000"/>
              <a:gd name="connsiteX9" fmla="*/ 1500 w 8657"/>
              <a:gd name="connsiteY9" fmla="*/ 6654 h 10000"/>
              <a:gd name="connsiteX10" fmla="*/ 1551 w 8657"/>
              <a:gd name="connsiteY10" fmla="*/ 7178 h 10000"/>
              <a:gd name="connsiteX11" fmla="*/ 1551 w 8657"/>
              <a:gd name="connsiteY11" fmla="*/ 8411 h 10000"/>
              <a:gd name="connsiteX12" fmla="*/ 1600 w 8657"/>
              <a:gd name="connsiteY12" fmla="*/ 8935 h 10000"/>
              <a:gd name="connsiteX13" fmla="*/ 5347 w 8657"/>
              <a:gd name="connsiteY13" fmla="*/ 8935 h 10000"/>
              <a:gd name="connsiteX14" fmla="*/ 5396 w 8657"/>
              <a:gd name="connsiteY14" fmla="*/ 8411 h 10000"/>
              <a:gd name="connsiteX15" fmla="*/ 5396 w 8657"/>
              <a:gd name="connsiteY15" fmla="*/ 523 h 10000"/>
              <a:gd name="connsiteX16" fmla="*/ 5444 w 8657"/>
              <a:gd name="connsiteY16" fmla="*/ 0 h 10000"/>
              <a:gd name="connsiteX17" fmla="*/ 6679 w 8657"/>
              <a:gd name="connsiteY17" fmla="*/ 0 h 10000"/>
              <a:gd name="connsiteX18" fmla="*/ 6730 w 8657"/>
              <a:gd name="connsiteY18" fmla="*/ 523 h 10000"/>
              <a:gd name="connsiteX19" fmla="*/ 6730 w 8657"/>
              <a:gd name="connsiteY19" fmla="*/ 7159 h 10000"/>
              <a:gd name="connsiteX20" fmla="*/ 6779 w 8657"/>
              <a:gd name="connsiteY20" fmla="*/ 7682 h 10000"/>
              <a:gd name="connsiteX21" fmla="*/ 8657 w 8657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609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8282"/>
              <a:gd name="connsiteY0" fmla="*/ 5609 h 10000"/>
              <a:gd name="connsiteX1" fmla="*/ 368 w 8282"/>
              <a:gd name="connsiteY1" fmla="*/ 5607 h 10000"/>
              <a:gd name="connsiteX2" fmla="*/ 426 w 8282"/>
              <a:gd name="connsiteY2" fmla="*/ 6131 h 10000"/>
              <a:gd name="connsiteX3" fmla="*/ 426 w 8282"/>
              <a:gd name="connsiteY3" fmla="*/ 9477 h 10000"/>
              <a:gd name="connsiteX4" fmla="*/ 487 w 8282"/>
              <a:gd name="connsiteY4" fmla="*/ 10000 h 10000"/>
              <a:gd name="connsiteX5" fmla="*/ 995 w 8282"/>
              <a:gd name="connsiteY5" fmla="*/ 10000 h 10000"/>
              <a:gd name="connsiteX6" fmla="*/ 1051 w 8282"/>
              <a:gd name="connsiteY6" fmla="*/ 9477 h 10000"/>
              <a:gd name="connsiteX7" fmla="*/ 1051 w 8282"/>
              <a:gd name="connsiteY7" fmla="*/ 7178 h 10000"/>
              <a:gd name="connsiteX8" fmla="*/ 1105 w 8282"/>
              <a:gd name="connsiteY8" fmla="*/ 6654 h 10000"/>
              <a:gd name="connsiteX9" fmla="*/ 1733 w 8282"/>
              <a:gd name="connsiteY9" fmla="*/ 6654 h 10000"/>
              <a:gd name="connsiteX10" fmla="*/ 1792 w 8282"/>
              <a:gd name="connsiteY10" fmla="*/ 7178 h 10000"/>
              <a:gd name="connsiteX11" fmla="*/ 1792 w 8282"/>
              <a:gd name="connsiteY11" fmla="*/ 8411 h 10000"/>
              <a:gd name="connsiteX12" fmla="*/ 1848 w 8282"/>
              <a:gd name="connsiteY12" fmla="*/ 8935 h 10000"/>
              <a:gd name="connsiteX13" fmla="*/ 6177 w 8282"/>
              <a:gd name="connsiteY13" fmla="*/ 8935 h 10000"/>
              <a:gd name="connsiteX14" fmla="*/ 6233 w 8282"/>
              <a:gd name="connsiteY14" fmla="*/ 8411 h 10000"/>
              <a:gd name="connsiteX15" fmla="*/ 6233 w 8282"/>
              <a:gd name="connsiteY15" fmla="*/ 523 h 10000"/>
              <a:gd name="connsiteX16" fmla="*/ 6289 w 8282"/>
              <a:gd name="connsiteY16" fmla="*/ 0 h 10000"/>
              <a:gd name="connsiteX17" fmla="*/ 7715 w 8282"/>
              <a:gd name="connsiteY17" fmla="*/ 0 h 10000"/>
              <a:gd name="connsiteX18" fmla="*/ 7774 w 8282"/>
              <a:gd name="connsiteY18" fmla="*/ 523 h 10000"/>
              <a:gd name="connsiteX19" fmla="*/ 7774 w 8282"/>
              <a:gd name="connsiteY19" fmla="*/ 7159 h 10000"/>
              <a:gd name="connsiteX20" fmla="*/ 7831 w 8282"/>
              <a:gd name="connsiteY20" fmla="*/ 7682 h 10000"/>
              <a:gd name="connsiteX21" fmla="*/ 8282 w 8282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58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17" h="1000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gray">
          <a:xfrm>
            <a:off x="-7917" y="4480919"/>
            <a:ext cx="9161634" cy="1894152"/>
          </a:xfrm>
          <a:custGeom>
            <a:avLst/>
            <a:gdLst>
              <a:gd name="T0" fmla="*/ 0 w 8479"/>
              <a:gd name="T1" fmla="*/ 0 h 835"/>
              <a:gd name="T2" fmla="*/ 1311 w 8479"/>
              <a:gd name="T3" fmla="*/ 0 h 835"/>
              <a:gd name="T4" fmla="*/ 1339 w 8479"/>
              <a:gd name="T5" fmla="*/ 28 h 835"/>
              <a:gd name="T6" fmla="*/ 1339 w 8479"/>
              <a:gd name="T7" fmla="*/ 629 h 835"/>
              <a:gd name="T8" fmla="*/ 1366 w 8479"/>
              <a:gd name="T9" fmla="*/ 657 h 835"/>
              <a:gd name="T10" fmla="*/ 2615 w 8479"/>
              <a:gd name="T11" fmla="*/ 657 h 835"/>
              <a:gd name="T12" fmla="*/ 2643 w 8479"/>
              <a:gd name="T13" fmla="*/ 629 h 835"/>
              <a:gd name="T14" fmla="*/ 2643 w 8479"/>
              <a:gd name="T15" fmla="*/ 150 h 835"/>
              <a:gd name="T16" fmla="*/ 2671 w 8479"/>
              <a:gd name="T17" fmla="*/ 122 h 835"/>
              <a:gd name="T18" fmla="*/ 3930 w 8479"/>
              <a:gd name="T19" fmla="*/ 122 h 835"/>
              <a:gd name="T20" fmla="*/ 3958 w 8479"/>
              <a:gd name="T21" fmla="*/ 150 h 835"/>
              <a:gd name="T22" fmla="*/ 3958 w 8479"/>
              <a:gd name="T23" fmla="*/ 807 h 835"/>
              <a:gd name="T24" fmla="*/ 3986 w 8479"/>
              <a:gd name="T25" fmla="*/ 835 h 835"/>
              <a:gd name="T26" fmla="*/ 4855 w 8479"/>
              <a:gd name="T27" fmla="*/ 835 h 835"/>
              <a:gd name="T28" fmla="*/ 4883 w 8479"/>
              <a:gd name="T29" fmla="*/ 807 h 835"/>
              <a:gd name="T30" fmla="*/ 4883 w 8479"/>
              <a:gd name="T31" fmla="*/ 28 h 835"/>
              <a:gd name="T32" fmla="*/ 4911 w 8479"/>
              <a:gd name="T33" fmla="*/ 0 h 835"/>
              <a:gd name="T34" fmla="*/ 5536 w 8479"/>
              <a:gd name="T35" fmla="*/ 0 h 835"/>
              <a:gd name="T36" fmla="*/ 5564 w 8479"/>
              <a:gd name="T37" fmla="*/ 28 h 835"/>
              <a:gd name="T38" fmla="*/ 5564 w 8479"/>
              <a:gd name="T39" fmla="*/ 716 h 835"/>
              <a:gd name="T40" fmla="*/ 5592 w 8479"/>
              <a:gd name="T41" fmla="*/ 744 h 835"/>
              <a:gd name="T42" fmla="*/ 6859 w 8479"/>
              <a:gd name="T43" fmla="*/ 744 h 835"/>
              <a:gd name="T44" fmla="*/ 6887 w 8479"/>
              <a:gd name="T45" fmla="*/ 716 h 835"/>
              <a:gd name="T46" fmla="*/ 6887 w 8479"/>
              <a:gd name="T47" fmla="*/ 148 h 835"/>
              <a:gd name="T48" fmla="*/ 6915 w 8479"/>
              <a:gd name="T49" fmla="*/ 120 h 835"/>
              <a:gd name="T50" fmla="*/ 7337 w 8479"/>
              <a:gd name="T51" fmla="*/ 120 h 835"/>
              <a:gd name="T52" fmla="*/ 7364 w 8479"/>
              <a:gd name="T53" fmla="*/ 148 h 835"/>
              <a:gd name="T54" fmla="*/ 7364 w 8479"/>
              <a:gd name="T55" fmla="*/ 269 h 835"/>
              <a:gd name="T56" fmla="*/ 7392 w 8479"/>
              <a:gd name="T57" fmla="*/ 297 h 835"/>
              <a:gd name="T58" fmla="*/ 8479 w 8479"/>
              <a:gd name="T59" fmla="*/ 297 h 835"/>
              <a:gd name="connsiteX0" fmla="*/ 0 w 8454"/>
              <a:gd name="connsiteY0" fmla="*/ 0 h 10000"/>
              <a:gd name="connsiteX1" fmla="*/ 33 w 8454"/>
              <a:gd name="connsiteY1" fmla="*/ 335 h 10000"/>
              <a:gd name="connsiteX2" fmla="*/ 33 w 8454"/>
              <a:gd name="connsiteY2" fmla="*/ 7533 h 10000"/>
              <a:gd name="connsiteX3" fmla="*/ 65 w 8454"/>
              <a:gd name="connsiteY3" fmla="*/ 7868 h 10000"/>
              <a:gd name="connsiteX4" fmla="*/ 1538 w 8454"/>
              <a:gd name="connsiteY4" fmla="*/ 7868 h 10000"/>
              <a:gd name="connsiteX5" fmla="*/ 1571 w 8454"/>
              <a:gd name="connsiteY5" fmla="*/ 7533 h 10000"/>
              <a:gd name="connsiteX6" fmla="*/ 1571 w 8454"/>
              <a:gd name="connsiteY6" fmla="*/ 1796 h 10000"/>
              <a:gd name="connsiteX7" fmla="*/ 1604 w 8454"/>
              <a:gd name="connsiteY7" fmla="*/ 1461 h 10000"/>
              <a:gd name="connsiteX8" fmla="*/ 3089 w 8454"/>
              <a:gd name="connsiteY8" fmla="*/ 1461 h 10000"/>
              <a:gd name="connsiteX9" fmla="*/ 3122 w 8454"/>
              <a:gd name="connsiteY9" fmla="*/ 1796 h 10000"/>
              <a:gd name="connsiteX10" fmla="*/ 3122 w 8454"/>
              <a:gd name="connsiteY10" fmla="*/ 9665 h 10000"/>
              <a:gd name="connsiteX11" fmla="*/ 3155 w 8454"/>
              <a:gd name="connsiteY11" fmla="*/ 10000 h 10000"/>
              <a:gd name="connsiteX12" fmla="*/ 4180 w 8454"/>
              <a:gd name="connsiteY12" fmla="*/ 10000 h 10000"/>
              <a:gd name="connsiteX13" fmla="*/ 4213 w 8454"/>
              <a:gd name="connsiteY13" fmla="*/ 9665 h 10000"/>
              <a:gd name="connsiteX14" fmla="*/ 4213 w 8454"/>
              <a:gd name="connsiteY14" fmla="*/ 335 h 10000"/>
              <a:gd name="connsiteX15" fmla="*/ 4246 w 8454"/>
              <a:gd name="connsiteY15" fmla="*/ 0 h 10000"/>
              <a:gd name="connsiteX16" fmla="*/ 4983 w 8454"/>
              <a:gd name="connsiteY16" fmla="*/ 0 h 10000"/>
              <a:gd name="connsiteX17" fmla="*/ 5016 w 8454"/>
              <a:gd name="connsiteY17" fmla="*/ 335 h 10000"/>
              <a:gd name="connsiteX18" fmla="*/ 5016 w 8454"/>
              <a:gd name="connsiteY18" fmla="*/ 8575 h 10000"/>
              <a:gd name="connsiteX19" fmla="*/ 5049 w 8454"/>
              <a:gd name="connsiteY19" fmla="*/ 8910 h 10000"/>
              <a:gd name="connsiteX20" fmla="*/ 6543 w 8454"/>
              <a:gd name="connsiteY20" fmla="*/ 8910 h 10000"/>
              <a:gd name="connsiteX21" fmla="*/ 6576 w 8454"/>
              <a:gd name="connsiteY21" fmla="*/ 8575 h 10000"/>
              <a:gd name="connsiteX22" fmla="*/ 6576 w 8454"/>
              <a:gd name="connsiteY22" fmla="*/ 1772 h 10000"/>
              <a:gd name="connsiteX23" fmla="*/ 6609 w 8454"/>
              <a:gd name="connsiteY23" fmla="*/ 1437 h 10000"/>
              <a:gd name="connsiteX24" fmla="*/ 7107 w 8454"/>
              <a:gd name="connsiteY24" fmla="*/ 1437 h 10000"/>
              <a:gd name="connsiteX25" fmla="*/ 7139 w 8454"/>
              <a:gd name="connsiteY25" fmla="*/ 1772 h 10000"/>
              <a:gd name="connsiteX26" fmla="*/ 7139 w 8454"/>
              <a:gd name="connsiteY26" fmla="*/ 3222 h 10000"/>
              <a:gd name="connsiteX27" fmla="*/ 7172 w 8454"/>
              <a:gd name="connsiteY27" fmla="*/ 3557 h 10000"/>
              <a:gd name="connsiteX28" fmla="*/ 8454 w 8454"/>
              <a:gd name="connsiteY28" fmla="*/ 3557 h 10000"/>
              <a:gd name="connsiteX0" fmla="*/ 0 w 9961"/>
              <a:gd name="connsiteY0" fmla="*/ 335 h 10000"/>
              <a:gd name="connsiteX1" fmla="*/ 0 w 9961"/>
              <a:gd name="connsiteY1" fmla="*/ 7533 h 10000"/>
              <a:gd name="connsiteX2" fmla="*/ 38 w 9961"/>
              <a:gd name="connsiteY2" fmla="*/ 7868 h 10000"/>
              <a:gd name="connsiteX3" fmla="*/ 1780 w 9961"/>
              <a:gd name="connsiteY3" fmla="*/ 7868 h 10000"/>
              <a:gd name="connsiteX4" fmla="*/ 1819 w 9961"/>
              <a:gd name="connsiteY4" fmla="*/ 7533 h 10000"/>
              <a:gd name="connsiteX5" fmla="*/ 1819 w 9961"/>
              <a:gd name="connsiteY5" fmla="*/ 1796 h 10000"/>
              <a:gd name="connsiteX6" fmla="*/ 1858 w 9961"/>
              <a:gd name="connsiteY6" fmla="*/ 1461 h 10000"/>
              <a:gd name="connsiteX7" fmla="*/ 3615 w 9961"/>
              <a:gd name="connsiteY7" fmla="*/ 1461 h 10000"/>
              <a:gd name="connsiteX8" fmla="*/ 3654 w 9961"/>
              <a:gd name="connsiteY8" fmla="*/ 1796 h 10000"/>
              <a:gd name="connsiteX9" fmla="*/ 3654 w 9961"/>
              <a:gd name="connsiteY9" fmla="*/ 9665 h 10000"/>
              <a:gd name="connsiteX10" fmla="*/ 3693 w 9961"/>
              <a:gd name="connsiteY10" fmla="*/ 10000 h 10000"/>
              <a:gd name="connsiteX11" fmla="*/ 4905 w 9961"/>
              <a:gd name="connsiteY11" fmla="*/ 10000 h 10000"/>
              <a:gd name="connsiteX12" fmla="*/ 4944 w 9961"/>
              <a:gd name="connsiteY12" fmla="*/ 9665 h 10000"/>
              <a:gd name="connsiteX13" fmla="*/ 4944 w 9961"/>
              <a:gd name="connsiteY13" fmla="*/ 335 h 10000"/>
              <a:gd name="connsiteX14" fmla="*/ 4983 w 9961"/>
              <a:gd name="connsiteY14" fmla="*/ 0 h 10000"/>
              <a:gd name="connsiteX15" fmla="*/ 5855 w 9961"/>
              <a:gd name="connsiteY15" fmla="*/ 0 h 10000"/>
              <a:gd name="connsiteX16" fmla="*/ 5894 w 9961"/>
              <a:gd name="connsiteY16" fmla="*/ 335 h 10000"/>
              <a:gd name="connsiteX17" fmla="*/ 5894 w 9961"/>
              <a:gd name="connsiteY17" fmla="*/ 8575 h 10000"/>
              <a:gd name="connsiteX18" fmla="*/ 5933 w 9961"/>
              <a:gd name="connsiteY18" fmla="*/ 8910 h 10000"/>
              <a:gd name="connsiteX19" fmla="*/ 7701 w 9961"/>
              <a:gd name="connsiteY19" fmla="*/ 8910 h 10000"/>
              <a:gd name="connsiteX20" fmla="*/ 7740 w 9961"/>
              <a:gd name="connsiteY20" fmla="*/ 8575 h 10000"/>
              <a:gd name="connsiteX21" fmla="*/ 7740 w 9961"/>
              <a:gd name="connsiteY21" fmla="*/ 1772 h 10000"/>
              <a:gd name="connsiteX22" fmla="*/ 7779 w 9961"/>
              <a:gd name="connsiteY22" fmla="*/ 1437 h 10000"/>
              <a:gd name="connsiteX23" fmla="*/ 8368 w 9961"/>
              <a:gd name="connsiteY23" fmla="*/ 1437 h 10000"/>
              <a:gd name="connsiteX24" fmla="*/ 8406 w 9961"/>
              <a:gd name="connsiteY24" fmla="*/ 1772 h 10000"/>
              <a:gd name="connsiteX25" fmla="*/ 8406 w 9961"/>
              <a:gd name="connsiteY25" fmla="*/ 3222 h 10000"/>
              <a:gd name="connsiteX26" fmla="*/ 8445 w 9961"/>
              <a:gd name="connsiteY26" fmla="*/ 3557 h 10000"/>
              <a:gd name="connsiteX27" fmla="*/ 9961 w 9961"/>
              <a:gd name="connsiteY27" fmla="*/ 3557 h 10000"/>
              <a:gd name="connsiteX0" fmla="*/ 0 w 10000"/>
              <a:gd name="connsiteY0" fmla="*/ 7533 h 10000"/>
              <a:gd name="connsiteX1" fmla="*/ 38 w 10000"/>
              <a:gd name="connsiteY1" fmla="*/ 7868 h 10000"/>
              <a:gd name="connsiteX2" fmla="*/ 1787 w 10000"/>
              <a:gd name="connsiteY2" fmla="*/ 7868 h 10000"/>
              <a:gd name="connsiteX3" fmla="*/ 1826 w 10000"/>
              <a:gd name="connsiteY3" fmla="*/ 7533 h 10000"/>
              <a:gd name="connsiteX4" fmla="*/ 1826 w 10000"/>
              <a:gd name="connsiteY4" fmla="*/ 1796 h 10000"/>
              <a:gd name="connsiteX5" fmla="*/ 1865 w 10000"/>
              <a:gd name="connsiteY5" fmla="*/ 1461 h 10000"/>
              <a:gd name="connsiteX6" fmla="*/ 3629 w 10000"/>
              <a:gd name="connsiteY6" fmla="*/ 1461 h 10000"/>
              <a:gd name="connsiteX7" fmla="*/ 3668 w 10000"/>
              <a:gd name="connsiteY7" fmla="*/ 1796 h 10000"/>
              <a:gd name="connsiteX8" fmla="*/ 3668 w 10000"/>
              <a:gd name="connsiteY8" fmla="*/ 9665 h 10000"/>
              <a:gd name="connsiteX9" fmla="*/ 3707 w 10000"/>
              <a:gd name="connsiteY9" fmla="*/ 10000 h 10000"/>
              <a:gd name="connsiteX10" fmla="*/ 4924 w 10000"/>
              <a:gd name="connsiteY10" fmla="*/ 10000 h 10000"/>
              <a:gd name="connsiteX11" fmla="*/ 4963 w 10000"/>
              <a:gd name="connsiteY11" fmla="*/ 9665 h 10000"/>
              <a:gd name="connsiteX12" fmla="*/ 4963 w 10000"/>
              <a:gd name="connsiteY12" fmla="*/ 335 h 10000"/>
              <a:gd name="connsiteX13" fmla="*/ 5003 w 10000"/>
              <a:gd name="connsiteY13" fmla="*/ 0 h 10000"/>
              <a:gd name="connsiteX14" fmla="*/ 5878 w 10000"/>
              <a:gd name="connsiteY14" fmla="*/ 0 h 10000"/>
              <a:gd name="connsiteX15" fmla="*/ 5917 w 10000"/>
              <a:gd name="connsiteY15" fmla="*/ 335 h 10000"/>
              <a:gd name="connsiteX16" fmla="*/ 5917 w 10000"/>
              <a:gd name="connsiteY16" fmla="*/ 8575 h 10000"/>
              <a:gd name="connsiteX17" fmla="*/ 5956 w 10000"/>
              <a:gd name="connsiteY17" fmla="*/ 8910 h 10000"/>
              <a:gd name="connsiteX18" fmla="*/ 7731 w 10000"/>
              <a:gd name="connsiteY18" fmla="*/ 8910 h 10000"/>
              <a:gd name="connsiteX19" fmla="*/ 7770 w 10000"/>
              <a:gd name="connsiteY19" fmla="*/ 8575 h 10000"/>
              <a:gd name="connsiteX20" fmla="*/ 7770 w 10000"/>
              <a:gd name="connsiteY20" fmla="*/ 1772 h 10000"/>
              <a:gd name="connsiteX21" fmla="*/ 7809 w 10000"/>
              <a:gd name="connsiteY21" fmla="*/ 1437 h 10000"/>
              <a:gd name="connsiteX22" fmla="*/ 8401 w 10000"/>
              <a:gd name="connsiteY22" fmla="*/ 1437 h 10000"/>
              <a:gd name="connsiteX23" fmla="*/ 8439 w 10000"/>
              <a:gd name="connsiteY23" fmla="*/ 1772 h 10000"/>
              <a:gd name="connsiteX24" fmla="*/ 8439 w 10000"/>
              <a:gd name="connsiteY24" fmla="*/ 3222 h 10000"/>
              <a:gd name="connsiteX25" fmla="*/ 8478 w 10000"/>
              <a:gd name="connsiteY25" fmla="*/ 3557 h 10000"/>
              <a:gd name="connsiteX26" fmla="*/ 10000 w 10000"/>
              <a:gd name="connsiteY26" fmla="*/ 3557 h 10000"/>
              <a:gd name="connsiteX0" fmla="*/ 0 w 9962"/>
              <a:gd name="connsiteY0" fmla="*/ 7868 h 10000"/>
              <a:gd name="connsiteX1" fmla="*/ 1749 w 9962"/>
              <a:gd name="connsiteY1" fmla="*/ 7868 h 10000"/>
              <a:gd name="connsiteX2" fmla="*/ 1788 w 9962"/>
              <a:gd name="connsiteY2" fmla="*/ 7533 h 10000"/>
              <a:gd name="connsiteX3" fmla="*/ 1788 w 9962"/>
              <a:gd name="connsiteY3" fmla="*/ 1796 h 10000"/>
              <a:gd name="connsiteX4" fmla="*/ 1827 w 9962"/>
              <a:gd name="connsiteY4" fmla="*/ 1461 h 10000"/>
              <a:gd name="connsiteX5" fmla="*/ 3591 w 9962"/>
              <a:gd name="connsiteY5" fmla="*/ 1461 h 10000"/>
              <a:gd name="connsiteX6" fmla="*/ 3630 w 9962"/>
              <a:gd name="connsiteY6" fmla="*/ 1796 h 10000"/>
              <a:gd name="connsiteX7" fmla="*/ 3630 w 9962"/>
              <a:gd name="connsiteY7" fmla="*/ 9665 h 10000"/>
              <a:gd name="connsiteX8" fmla="*/ 3669 w 9962"/>
              <a:gd name="connsiteY8" fmla="*/ 10000 h 10000"/>
              <a:gd name="connsiteX9" fmla="*/ 4886 w 9962"/>
              <a:gd name="connsiteY9" fmla="*/ 10000 h 10000"/>
              <a:gd name="connsiteX10" fmla="*/ 4925 w 9962"/>
              <a:gd name="connsiteY10" fmla="*/ 9665 h 10000"/>
              <a:gd name="connsiteX11" fmla="*/ 4925 w 9962"/>
              <a:gd name="connsiteY11" fmla="*/ 335 h 10000"/>
              <a:gd name="connsiteX12" fmla="*/ 4965 w 9962"/>
              <a:gd name="connsiteY12" fmla="*/ 0 h 10000"/>
              <a:gd name="connsiteX13" fmla="*/ 5840 w 9962"/>
              <a:gd name="connsiteY13" fmla="*/ 0 h 10000"/>
              <a:gd name="connsiteX14" fmla="*/ 5879 w 9962"/>
              <a:gd name="connsiteY14" fmla="*/ 335 h 10000"/>
              <a:gd name="connsiteX15" fmla="*/ 5879 w 9962"/>
              <a:gd name="connsiteY15" fmla="*/ 8575 h 10000"/>
              <a:gd name="connsiteX16" fmla="*/ 5918 w 9962"/>
              <a:gd name="connsiteY16" fmla="*/ 8910 h 10000"/>
              <a:gd name="connsiteX17" fmla="*/ 7693 w 9962"/>
              <a:gd name="connsiteY17" fmla="*/ 8910 h 10000"/>
              <a:gd name="connsiteX18" fmla="*/ 7732 w 9962"/>
              <a:gd name="connsiteY18" fmla="*/ 8575 h 10000"/>
              <a:gd name="connsiteX19" fmla="*/ 7732 w 9962"/>
              <a:gd name="connsiteY19" fmla="*/ 1772 h 10000"/>
              <a:gd name="connsiteX20" fmla="*/ 7771 w 9962"/>
              <a:gd name="connsiteY20" fmla="*/ 1437 h 10000"/>
              <a:gd name="connsiteX21" fmla="*/ 8363 w 9962"/>
              <a:gd name="connsiteY21" fmla="*/ 1437 h 10000"/>
              <a:gd name="connsiteX22" fmla="*/ 8401 w 9962"/>
              <a:gd name="connsiteY22" fmla="*/ 1772 h 10000"/>
              <a:gd name="connsiteX23" fmla="*/ 8401 w 9962"/>
              <a:gd name="connsiteY23" fmla="*/ 3222 h 10000"/>
              <a:gd name="connsiteX24" fmla="*/ 8440 w 9962"/>
              <a:gd name="connsiteY24" fmla="*/ 3557 h 10000"/>
              <a:gd name="connsiteX25" fmla="*/ 9962 w 9962"/>
              <a:gd name="connsiteY25" fmla="*/ 3557 h 10000"/>
              <a:gd name="connsiteX0" fmla="*/ 0 w 8472"/>
              <a:gd name="connsiteY0" fmla="*/ 7868 h 10000"/>
              <a:gd name="connsiteX1" fmla="*/ 1756 w 8472"/>
              <a:gd name="connsiteY1" fmla="*/ 7868 h 10000"/>
              <a:gd name="connsiteX2" fmla="*/ 1795 w 8472"/>
              <a:gd name="connsiteY2" fmla="*/ 7533 h 10000"/>
              <a:gd name="connsiteX3" fmla="*/ 1795 w 8472"/>
              <a:gd name="connsiteY3" fmla="*/ 1796 h 10000"/>
              <a:gd name="connsiteX4" fmla="*/ 1834 w 8472"/>
              <a:gd name="connsiteY4" fmla="*/ 1461 h 10000"/>
              <a:gd name="connsiteX5" fmla="*/ 3605 w 8472"/>
              <a:gd name="connsiteY5" fmla="*/ 1461 h 10000"/>
              <a:gd name="connsiteX6" fmla="*/ 3644 w 8472"/>
              <a:gd name="connsiteY6" fmla="*/ 1796 h 10000"/>
              <a:gd name="connsiteX7" fmla="*/ 3644 w 8472"/>
              <a:gd name="connsiteY7" fmla="*/ 9665 h 10000"/>
              <a:gd name="connsiteX8" fmla="*/ 3683 w 8472"/>
              <a:gd name="connsiteY8" fmla="*/ 10000 h 10000"/>
              <a:gd name="connsiteX9" fmla="*/ 4905 w 8472"/>
              <a:gd name="connsiteY9" fmla="*/ 10000 h 10000"/>
              <a:gd name="connsiteX10" fmla="*/ 4944 w 8472"/>
              <a:gd name="connsiteY10" fmla="*/ 9665 h 10000"/>
              <a:gd name="connsiteX11" fmla="*/ 4944 w 8472"/>
              <a:gd name="connsiteY11" fmla="*/ 335 h 10000"/>
              <a:gd name="connsiteX12" fmla="*/ 4984 w 8472"/>
              <a:gd name="connsiteY12" fmla="*/ 0 h 10000"/>
              <a:gd name="connsiteX13" fmla="*/ 5862 w 8472"/>
              <a:gd name="connsiteY13" fmla="*/ 0 h 10000"/>
              <a:gd name="connsiteX14" fmla="*/ 5901 w 8472"/>
              <a:gd name="connsiteY14" fmla="*/ 335 h 10000"/>
              <a:gd name="connsiteX15" fmla="*/ 5901 w 8472"/>
              <a:gd name="connsiteY15" fmla="*/ 8575 h 10000"/>
              <a:gd name="connsiteX16" fmla="*/ 5941 w 8472"/>
              <a:gd name="connsiteY16" fmla="*/ 8910 h 10000"/>
              <a:gd name="connsiteX17" fmla="*/ 7722 w 8472"/>
              <a:gd name="connsiteY17" fmla="*/ 8910 h 10000"/>
              <a:gd name="connsiteX18" fmla="*/ 7761 w 8472"/>
              <a:gd name="connsiteY18" fmla="*/ 8575 h 10000"/>
              <a:gd name="connsiteX19" fmla="*/ 7761 w 8472"/>
              <a:gd name="connsiteY19" fmla="*/ 1772 h 10000"/>
              <a:gd name="connsiteX20" fmla="*/ 7801 w 8472"/>
              <a:gd name="connsiteY20" fmla="*/ 1437 h 10000"/>
              <a:gd name="connsiteX21" fmla="*/ 8395 w 8472"/>
              <a:gd name="connsiteY21" fmla="*/ 1437 h 10000"/>
              <a:gd name="connsiteX22" fmla="*/ 8433 w 8472"/>
              <a:gd name="connsiteY22" fmla="*/ 1772 h 10000"/>
              <a:gd name="connsiteX23" fmla="*/ 8433 w 8472"/>
              <a:gd name="connsiteY23" fmla="*/ 3222 h 10000"/>
              <a:gd name="connsiteX24" fmla="*/ 8472 w 8472"/>
              <a:gd name="connsiteY24" fmla="*/ 3557 h 10000"/>
              <a:gd name="connsiteX0" fmla="*/ 0 w 9954"/>
              <a:gd name="connsiteY0" fmla="*/ 7868 h 10000"/>
              <a:gd name="connsiteX1" fmla="*/ 2073 w 9954"/>
              <a:gd name="connsiteY1" fmla="*/ 7868 h 10000"/>
              <a:gd name="connsiteX2" fmla="*/ 2119 w 9954"/>
              <a:gd name="connsiteY2" fmla="*/ 7533 h 10000"/>
              <a:gd name="connsiteX3" fmla="*/ 2119 w 9954"/>
              <a:gd name="connsiteY3" fmla="*/ 1796 h 10000"/>
              <a:gd name="connsiteX4" fmla="*/ 2165 w 9954"/>
              <a:gd name="connsiteY4" fmla="*/ 1461 h 10000"/>
              <a:gd name="connsiteX5" fmla="*/ 4255 w 9954"/>
              <a:gd name="connsiteY5" fmla="*/ 1461 h 10000"/>
              <a:gd name="connsiteX6" fmla="*/ 4301 w 9954"/>
              <a:gd name="connsiteY6" fmla="*/ 1796 h 10000"/>
              <a:gd name="connsiteX7" fmla="*/ 4301 w 9954"/>
              <a:gd name="connsiteY7" fmla="*/ 9665 h 10000"/>
              <a:gd name="connsiteX8" fmla="*/ 4347 w 9954"/>
              <a:gd name="connsiteY8" fmla="*/ 10000 h 10000"/>
              <a:gd name="connsiteX9" fmla="*/ 5790 w 9954"/>
              <a:gd name="connsiteY9" fmla="*/ 10000 h 10000"/>
              <a:gd name="connsiteX10" fmla="*/ 5836 w 9954"/>
              <a:gd name="connsiteY10" fmla="*/ 9665 h 10000"/>
              <a:gd name="connsiteX11" fmla="*/ 5836 w 9954"/>
              <a:gd name="connsiteY11" fmla="*/ 335 h 10000"/>
              <a:gd name="connsiteX12" fmla="*/ 5883 w 9954"/>
              <a:gd name="connsiteY12" fmla="*/ 0 h 10000"/>
              <a:gd name="connsiteX13" fmla="*/ 6919 w 9954"/>
              <a:gd name="connsiteY13" fmla="*/ 0 h 10000"/>
              <a:gd name="connsiteX14" fmla="*/ 6965 w 9954"/>
              <a:gd name="connsiteY14" fmla="*/ 335 h 10000"/>
              <a:gd name="connsiteX15" fmla="*/ 6965 w 9954"/>
              <a:gd name="connsiteY15" fmla="*/ 8575 h 10000"/>
              <a:gd name="connsiteX16" fmla="*/ 7013 w 9954"/>
              <a:gd name="connsiteY16" fmla="*/ 8910 h 10000"/>
              <a:gd name="connsiteX17" fmla="*/ 9115 w 9954"/>
              <a:gd name="connsiteY17" fmla="*/ 8910 h 10000"/>
              <a:gd name="connsiteX18" fmla="*/ 9161 w 9954"/>
              <a:gd name="connsiteY18" fmla="*/ 8575 h 10000"/>
              <a:gd name="connsiteX19" fmla="*/ 9161 w 9954"/>
              <a:gd name="connsiteY19" fmla="*/ 1772 h 10000"/>
              <a:gd name="connsiteX20" fmla="*/ 9208 w 9954"/>
              <a:gd name="connsiteY20" fmla="*/ 1437 h 10000"/>
              <a:gd name="connsiteX21" fmla="*/ 9909 w 9954"/>
              <a:gd name="connsiteY21" fmla="*/ 1437 h 10000"/>
              <a:gd name="connsiteX22" fmla="*/ 9954 w 9954"/>
              <a:gd name="connsiteY22" fmla="*/ 1772 h 10000"/>
              <a:gd name="connsiteX23" fmla="*/ 9954 w 9954"/>
              <a:gd name="connsiteY23" fmla="*/ 3222 h 10000"/>
              <a:gd name="connsiteX0" fmla="*/ 0 w 10000"/>
              <a:gd name="connsiteY0" fmla="*/ 7868 h 10000"/>
              <a:gd name="connsiteX1" fmla="*/ 2083 w 10000"/>
              <a:gd name="connsiteY1" fmla="*/ 7868 h 10000"/>
              <a:gd name="connsiteX2" fmla="*/ 2129 w 10000"/>
              <a:gd name="connsiteY2" fmla="*/ 7533 h 10000"/>
              <a:gd name="connsiteX3" fmla="*/ 2129 w 10000"/>
              <a:gd name="connsiteY3" fmla="*/ 1796 h 10000"/>
              <a:gd name="connsiteX4" fmla="*/ 2175 w 10000"/>
              <a:gd name="connsiteY4" fmla="*/ 1461 h 10000"/>
              <a:gd name="connsiteX5" fmla="*/ 4275 w 10000"/>
              <a:gd name="connsiteY5" fmla="*/ 1461 h 10000"/>
              <a:gd name="connsiteX6" fmla="*/ 4321 w 10000"/>
              <a:gd name="connsiteY6" fmla="*/ 1796 h 10000"/>
              <a:gd name="connsiteX7" fmla="*/ 4321 w 10000"/>
              <a:gd name="connsiteY7" fmla="*/ 9665 h 10000"/>
              <a:gd name="connsiteX8" fmla="*/ 4367 w 10000"/>
              <a:gd name="connsiteY8" fmla="*/ 10000 h 10000"/>
              <a:gd name="connsiteX9" fmla="*/ 5817 w 10000"/>
              <a:gd name="connsiteY9" fmla="*/ 10000 h 10000"/>
              <a:gd name="connsiteX10" fmla="*/ 5863 w 10000"/>
              <a:gd name="connsiteY10" fmla="*/ 9665 h 10000"/>
              <a:gd name="connsiteX11" fmla="*/ 5863 w 10000"/>
              <a:gd name="connsiteY11" fmla="*/ 335 h 10000"/>
              <a:gd name="connsiteX12" fmla="*/ 5910 w 10000"/>
              <a:gd name="connsiteY12" fmla="*/ 0 h 10000"/>
              <a:gd name="connsiteX13" fmla="*/ 6951 w 10000"/>
              <a:gd name="connsiteY13" fmla="*/ 0 h 10000"/>
              <a:gd name="connsiteX14" fmla="*/ 6997 w 10000"/>
              <a:gd name="connsiteY14" fmla="*/ 335 h 10000"/>
              <a:gd name="connsiteX15" fmla="*/ 6997 w 10000"/>
              <a:gd name="connsiteY15" fmla="*/ 8575 h 10000"/>
              <a:gd name="connsiteX16" fmla="*/ 7045 w 10000"/>
              <a:gd name="connsiteY16" fmla="*/ 8910 h 10000"/>
              <a:gd name="connsiteX17" fmla="*/ 9157 w 10000"/>
              <a:gd name="connsiteY17" fmla="*/ 8910 h 10000"/>
              <a:gd name="connsiteX18" fmla="*/ 9203 w 10000"/>
              <a:gd name="connsiteY18" fmla="*/ 8575 h 10000"/>
              <a:gd name="connsiteX19" fmla="*/ 9203 w 10000"/>
              <a:gd name="connsiteY19" fmla="*/ 1772 h 10000"/>
              <a:gd name="connsiteX20" fmla="*/ 9251 w 10000"/>
              <a:gd name="connsiteY20" fmla="*/ 1437 h 10000"/>
              <a:gd name="connsiteX21" fmla="*/ 9955 w 10000"/>
              <a:gd name="connsiteY21" fmla="*/ 1437 h 10000"/>
              <a:gd name="connsiteX22" fmla="*/ 10000 w 10000"/>
              <a:gd name="connsiteY22" fmla="*/ 1772 h 10000"/>
              <a:gd name="connsiteX0" fmla="*/ 0 w 9955"/>
              <a:gd name="connsiteY0" fmla="*/ 7868 h 10000"/>
              <a:gd name="connsiteX1" fmla="*/ 2083 w 9955"/>
              <a:gd name="connsiteY1" fmla="*/ 7868 h 10000"/>
              <a:gd name="connsiteX2" fmla="*/ 2129 w 9955"/>
              <a:gd name="connsiteY2" fmla="*/ 7533 h 10000"/>
              <a:gd name="connsiteX3" fmla="*/ 2129 w 9955"/>
              <a:gd name="connsiteY3" fmla="*/ 1796 h 10000"/>
              <a:gd name="connsiteX4" fmla="*/ 2175 w 9955"/>
              <a:gd name="connsiteY4" fmla="*/ 1461 h 10000"/>
              <a:gd name="connsiteX5" fmla="*/ 4275 w 9955"/>
              <a:gd name="connsiteY5" fmla="*/ 1461 h 10000"/>
              <a:gd name="connsiteX6" fmla="*/ 4321 w 9955"/>
              <a:gd name="connsiteY6" fmla="*/ 1796 h 10000"/>
              <a:gd name="connsiteX7" fmla="*/ 4321 w 9955"/>
              <a:gd name="connsiteY7" fmla="*/ 9665 h 10000"/>
              <a:gd name="connsiteX8" fmla="*/ 4367 w 9955"/>
              <a:gd name="connsiteY8" fmla="*/ 10000 h 10000"/>
              <a:gd name="connsiteX9" fmla="*/ 5817 w 9955"/>
              <a:gd name="connsiteY9" fmla="*/ 10000 h 10000"/>
              <a:gd name="connsiteX10" fmla="*/ 5863 w 9955"/>
              <a:gd name="connsiteY10" fmla="*/ 9665 h 10000"/>
              <a:gd name="connsiteX11" fmla="*/ 5863 w 9955"/>
              <a:gd name="connsiteY11" fmla="*/ 335 h 10000"/>
              <a:gd name="connsiteX12" fmla="*/ 5910 w 9955"/>
              <a:gd name="connsiteY12" fmla="*/ 0 h 10000"/>
              <a:gd name="connsiteX13" fmla="*/ 6951 w 9955"/>
              <a:gd name="connsiteY13" fmla="*/ 0 h 10000"/>
              <a:gd name="connsiteX14" fmla="*/ 6997 w 9955"/>
              <a:gd name="connsiteY14" fmla="*/ 335 h 10000"/>
              <a:gd name="connsiteX15" fmla="*/ 6997 w 9955"/>
              <a:gd name="connsiteY15" fmla="*/ 8575 h 10000"/>
              <a:gd name="connsiteX16" fmla="*/ 7045 w 9955"/>
              <a:gd name="connsiteY16" fmla="*/ 8910 h 10000"/>
              <a:gd name="connsiteX17" fmla="*/ 9157 w 9955"/>
              <a:gd name="connsiteY17" fmla="*/ 8910 h 10000"/>
              <a:gd name="connsiteX18" fmla="*/ 9203 w 9955"/>
              <a:gd name="connsiteY18" fmla="*/ 8575 h 10000"/>
              <a:gd name="connsiteX19" fmla="*/ 9203 w 9955"/>
              <a:gd name="connsiteY19" fmla="*/ 1772 h 10000"/>
              <a:gd name="connsiteX20" fmla="*/ 9251 w 9955"/>
              <a:gd name="connsiteY20" fmla="*/ 1437 h 10000"/>
              <a:gd name="connsiteX21" fmla="*/ 9955 w 9955"/>
              <a:gd name="connsiteY21" fmla="*/ 1437 h 10000"/>
              <a:gd name="connsiteX0" fmla="*/ 0 w 9293"/>
              <a:gd name="connsiteY0" fmla="*/ 7868 h 10000"/>
              <a:gd name="connsiteX1" fmla="*/ 2092 w 9293"/>
              <a:gd name="connsiteY1" fmla="*/ 7868 h 10000"/>
              <a:gd name="connsiteX2" fmla="*/ 2139 w 9293"/>
              <a:gd name="connsiteY2" fmla="*/ 7533 h 10000"/>
              <a:gd name="connsiteX3" fmla="*/ 2139 w 9293"/>
              <a:gd name="connsiteY3" fmla="*/ 1796 h 10000"/>
              <a:gd name="connsiteX4" fmla="*/ 2185 w 9293"/>
              <a:gd name="connsiteY4" fmla="*/ 1461 h 10000"/>
              <a:gd name="connsiteX5" fmla="*/ 4294 w 9293"/>
              <a:gd name="connsiteY5" fmla="*/ 1461 h 10000"/>
              <a:gd name="connsiteX6" fmla="*/ 4341 w 9293"/>
              <a:gd name="connsiteY6" fmla="*/ 1796 h 10000"/>
              <a:gd name="connsiteX7" fmla="*/ 4341 w 9293"/>
              <a:gd name="connsiteY7" fmla="*/ 9665 h 10000"/>
              <a:gd name="connsiteX8" fmla="*/ 4387 w 9293"/>
              <a:gd name="connsiteY8" fmla="*/ 10000 h 10000"/>
              <a:gd name="connsiteX9" fmla="*/ 5843 w 9293"/>
              <a:gd name="connsiteY9" fmla="*/ 10000 h 10000"/>
              <a:gd name="connsiteX10" fmla="*/ 5890 w 9293"/>
              <a:gd name="connsiteY10" fmla="*/ 9665 h 10000"/>
              <a:gd name="connsiteX11" fmla="*/ 5890 w 9293"/>
              <a:gd name="connsiteY11" fmla="*/ 335 h 10000"/>
              <a:gd name="connsiteX12" fmla="*/ 5937 w 9293"/>
              <a:gd name="connsiteY12" fmla="*/ 0 h 10000"/>
              <a:gd name="connsiteX13" fmla="*/ 6982 w 9293"/>
              <a:gd name="connsiteY13" fmla="*/ 0 h 10000"/>
              <a:gd name="connsiteX14" fmla="*/ 7029 w 9293"/>
              <a:gd name="connsiteY14" fmla="*/ 335 h 10000"/>
              <a:gd name="connsiteX15" fmla="*/ 7029 w 9293"/>
              <a:gd name="connsiteY15" fmla="*/ 8575 h 10000"/>
              <a:gd name="connsiteX16" fmla="*/ 7077 w 9293"/>
              <a:gd name="connsiteY16" fmla="*/ 8910 h 10000"/>
              <a:gd name="connsiteX17" fmla="*/ 9198 w 9293"/>
              <a:gd name="connsiteY17" fmla="*/ 8910 h 10000"/>
              <a:gd name="connsiteX18" fmla="*/ 9245 w 9293"/>
              <a:gd name="connsiteY18" fmla="*/ 8575 h 10000"/>
              <a:gd name="connsiteX19" fmla="*/ 9245 w 9293"/>
              <a:gd name="connsiteY19" fmla="*/ 1772 h 10000"/>
              <a:gd name="connsiteX20" fmla="*/ 9293 w 9293"/>
              <a:gd name="connsiteY20" fmla="*/ 1437 h 10000"/>
              <a:gd name="connsiteX0" fmla="*/ 0 w 9948"/>
              <a:gd name="connsiteY0" fmla="*/ 7868 h 10000"/>
              <a:gd name="connsiteX1" fmla="*/ 2251 w 9948"/>
              <a:gd name="connsiteY1" fmla="*/ 7868 h 10000"/>
              <a:gd name="connsiteX2" fmla="*/ 2302 w 9948"/>
              <a:gd name="connsiteY2" fmla="*/ 7533 h 10000"/>
              <a:gd name="connsiteX3" fmla="*/ 2302 w 9948"/>
              <a:gd name="connsiteY3" fmla="*/ 1796 h 10000"/>
              <a:gd name="connsiteX4" fmla="*/ 2351 w 9948"/>
              <a:gd name="connsiteY4" fmla="*/ 1461 h 10000"/>
              <a:gd name="connsiteX5" fmla="*/ 4621 w 9948"/>
              <a:gd name="connsiteY5" fmla="*/ 1461 h 10000"/>
              <a:gd name="connsiteX6" fmla="*/ 4671 w 9948"/>
              <a:gd name="connsiteY6" fmla="*/ 1796 h 10000"/>
              <a:gd name="connsiteX7" fmla="*/ 4671 w 9948"/>
              <a:gd name="connsiteY7" fmla="*/ 9665 h 10000"/>
              <a:gd name="connsiteX8" fmla="*/ 4721 w 9948"/>
              <a:gd name="connsiteY8" fmla="*/ 10000 h 10000"/>
              <a:gd name="connsiteX9" fmla="*/ 6288 w 9948"/>
              <a:gd name="connsiteY9" fmla="*/ 10000 h 10000"/>
              <a:gd name="connsiteX10" fmla="*/ 6338 w 9948"/>
              <a:gd name="connsiteY10" fmla="*/ 9665 h 10000"/>
              <a:gd name="connsiteX11" fmla="*/ 6338 w 9948"/>
              <a:gd name="connsiteY11" fmla="*/ 335 h 10000"/>
              <a:gd name="connsiteX12" fmla="*/ 6389 w 9948"/>
              <a:gd name="connsiteY12" fmla="*/ 0 h 10000"/>
              <a:gd name="connsiteX13" fmla="*/ 7513 w 9948"/>
              <a:gd name="connsiteY13" fmla="*/ 0 h 10000"/>
              <a:gd name="connsiteX14" fmla="*/ 7564 w 9948"/>
              <a:gd name="connsiteY14" fmla="*/ 335 h 10000"/>
              <a:gd name="connsiteX15" fmla="*/ 7564 w 9948"/>
              <a:gd name="connsiteY15" fmla="*/ 8575 h 10000"/>
              <a:gd name="connsiteX16" fmla="*/ 7615 w 9948"/>
              <a:gd name="connsiteY16" fmla="*/ 8910 h 10000"/>
              <a:gd name="connsiteX17" fmla="*/ 9898 w 9948"/>
              <a:gd name="connsiteY17" fmla="*/ 8910 h 10000"/>
              <a:gd name="connsiteX18" fmla="*/ 9948 w 9948"/>
              <a:gd name="connsiteY18" fmla="*/ 8575 h 10000"/>
              <a:gd name="connsiteX19" fmla="*/ 9948 w 9948"/>
              <a:gd name="connsiteY19" fmla="*/ 1772 h 10000"/>
              <a:gd name="connsiteX0" fmla="*/ 0 w 10000"/>
              <a:gd name="connsiteY0" fmla="*/ 7868 h 10000"/>
              <a:gd name="connsiteX1" fmla="*/ 2263 w 10000"/>
              <a:gd name="connsiteY1" fmla="*/ 7868 h 10000"/>
              <a:gd name="connsiteX2" fmla="*/ 2314 w 10000"/>
              <a:gd name="connsiteY2" fmla="*/ 7533 h 10000"/>
              <a:gd name="connsiteX3" fmla="*/ 2314 w 10000"/>
              <a:gd name="connsiteY3" fmla="*/ 1796 h 10000"/>
              <a:gd name="connsiteX4" fmla="*/ 2363 w 10000"/>
              <a:gd name="connsiteY4" fmla="*/ 1461 h 10000"/>
              <a:gd name="connsiteX5" fmla="*/ 4645 w 10000"/>
              <a:gd name="connsiteY5" fmla="*/ 1461 h 10000"/>
              <a:gd name="connsiteX6" fmla="*/ 4695 w 10000"/>
              <a:gd name="connsiteY6" fmla="*/ 1796 h 10000"/>
              <a:gd name="connsiteX7" fmla="*/ 4695 w 10000"/>
              <a:gd name="connsiteY7" fmla="*/ 9665 h 10000"/>
              <a:gd name="connsiteX8" fmla="*/ 4746 w 10000"/>
              <a:gd name="connsiteY8" fmla="*/ 10000 h 10000"/>
              <a:gd name="connsiteX9" fmla="*/ 6321 w 10000"/>
              <a:gd name="connsiteY9" fmla="*/ 10000 h 10000"/>
              <a:gd name="connsiteX10" fmla="*/ 6371 w 10000"/>
              <a:gd name="connsiteY10" fmla="*/ 9665 h 10000"/>
              <a:gd name="connsiteX11" fmla="*/ 6371 w 10000"/>
              <a:gd name="connsiteY11" fmla="*/ 335 h 10000"/>
              <a:gd name="connsiteX12" fmla="*/ 6422 w 10000"/>
              <a:gd name="connsiteY12" fmla="*/ 0 h 10000"/>
              <a:gd name="connsiteX13" fmla="*/ 7552 w 10000"/>
              <a:gd name="connsiteY13" fmla="*/ 0 h 10000"/>
              <a:gd name="connsiteX14" fmla="*/ 7604 w 10000"/>
              <a:gd name="connsiteY14" fmla="*/ 335 h 10000"/>
              <a:gd name="connsiteX15" fmla="*/ 7604 w 10000"/>
              <a:gd name="connsiteY15" fmla="*/ 8575 h 10000"/>
              <a:gd name="connsiteX16" fmla="*/ 7655 w 10000"/>
              <a:gd name="connsiteY16" fmla="*/ 8910 h 10000"/>
              <a:gd name="connsiteX17" fmla="*/ 9950 w 10000"/>
              <a:gd name="connsiteY17" fmla="*/ 8910 h 10000"/>
              <a:gd name="connsiteX18" fmla="*/ 10000 w 10000"/>
              <a:gd name="connsiteY18" fmla="*/ 8575 h 10000"/>
              <a:gd name="connsiteX0" fmla="*/ 0 w 8266"/>
              <a:gd name="connsiteY0" fmla="*/ 7916 h 10000"/>
              <a:gd name="connsiteX1" fmla="*/ 529 w 8266"/>
              <a:gd name="connsiteY1" fmla="*/ 7868 h 10000"/>
              <a:gd name="connsiteX2" fmla="*/ 580 w 8266"/>
              <a:gd name="connsiteY2" fmla="*/ 7533 h 10000"/>
              <a:gd name="connsiteX3" fmla="*/ 580 w 8266"/>
              <a:gd name="connsiteY3" fmla="*/ 1796 h 10000"/>
              <a:gd name="connsiteX4" fmla="*/ 629 w 8266"/>
              <a:gd name="connsiteY4" fmla="*/ 1461 h 10000"/>
              <a:gd name="connsiteX5" fmla="*/ 2911 w 8266"/>
              <a:gd name="connsiteY5" fmla="*/ 1461 h 10000"/>
              <a:gd name="connsiteX6" fmla="*/ 2961 w 8266"/>
              <a:gd name="connsiteY6" fmla="*/ 1796 h 10000"/>
              <a:gd name="connsiteX7" fmla="*/ 2961 w 8266"/>
              <a:gd name="connsiteY7" fmla="*/ 9665 h 10000"/>
              <a:gd name="connsiteX8" fmla="*/ 3012 w 8266"/>
              <a:gd name="connsiteY8" fmla="*/ 10000 h 10000"/>
              <a:gd name="connsiteX9" fmla="*/ 4587 w 8266"/>
              <a:gd name="connsiteY9" fmla="*/ 10000 h 10000"/>
              <a:gd name="connsiteX10" fmla="*/ 4637 w 8266"/>
              <a:gd name="connsiteY10" fmla="*/ 9665 h 10000"/>
              <a:gd name="connsiteX11" fmla="*/ 4637 w 8266"/>
              <a:gd name="connsiteY11" fmla="*/ 335 h 10000"/>
              <a:gd name="connsiteX12" fmla="*/ 4688 w 8266"/>
              <a:gd name="connsiteY12" fmla="*/ 0 h 10000"/>
              <a:gd name="connsiteX13" fmla="*/ 5818 w 8266"/>
              <a:gd name="connsiteY13" fmla="*/ 0 h 10000"/>
              <a:gd name="connsiteX14" fmla="*/ 5870 w 8266"/>
              <a:gd name="connsiteY14" fmla="*/ 335 h 10000"/>
              <a:gd name="connsiteX15" fmla="*/ 5870 w 8266"/>
              <a:gd name="connsiteY15" fmla="*/ 8575 h 10000"/>
              <a:gd name="connsiteX16" fmla="*/ 5921 w 8266"/>
              <a:gd name="connsiteY16" fmla="*/ 8910 h 10000"/>
              <a:gd name="connsiteX17" fmla="*/ 8216 w 8266"/>
              <a:gd name="connsiteY17" fmla="*/ 8910 h 10000"/>
              <a:gd name="connsiteX18" fmla="*/ 8266 w 8266"/>
              <a:gd name="connsiteY18" fmla="*/ 8575 h 10000"/>
              <a:gd name="connsiteX0" fmla="*/ 0 w 10000"/>
              <a:gd name="connsiteY0" fmla="*/ 7916 h 10000"/>
              <a:gd name="connsiteX1" fmla="*/ 640 w 10000"/>
              <a:gd name="connsiteY1" fmla="*/ 7868 h 10000"/>
              <a:gd name="connsiteX2" fmla="*/ 702 w 10000"/>
              <a:gd name="connsiteY2" fmla="*/ 7533 h 10000"/>
              <a:gd name="connsiteX3" fmla="*/ 702 w 10000"/>
              <a:gd name="connsiteY3" fmla="*/ 1796 h 10000"/>
              <a:gd name="connsiteX4" fmla="*/ 761 w 10000"/>
              <a:gd name="connsiteY4" fmla="*/ 1461 h 10000"/>
              <a:gd name="connsiteX5" fmla="*/ 3522 w 10000"/>
              <a:gd name="connsiteY5" fmla="*/ 1461 h 10000"/>
              <a:gd name="connsiteX6" fmla="*/ 3582 w 10000"/>
              <a:gd name="connsiteY6" fmla="*/ 1796 h 10000"/>
              <a:gd name="connsiteX7" fmla="*/ 3582 w 10000"/>
              <a:gd name="connsiteY7" fmla="*/ 9665 h 10000"/>
              <a:gd name="connsiteX8" fmla="*/ 3644 w 10000"/>
              <a:gd name="connsiteY8" fmla="*/ 10000 h 10000"/>
              <a:gd name="connsiteX9" fmla="*/ 5549 w 10000"/>
              <a:gd name="connsiteY9" fmla="*/ 10000 h 10000"/>
              <a:gd name="connsiteX10" fmla="*/ 5610 w 10000"/>
              <a:gd name="connsiteY10" fmla="*/ 9665 h 10000"/>
              <a:gd name="connsiteX11" fmla="*/ 5610 w 10000"/>
              <a:gd name="connsiteY11" fmla="*/ 335 h 10000"/>
              <a:gd name="connsiteX12" fmla="*/ 5671 w 10000"/>
              <a:gd name="connsiteY12" fmla="*/ 0 h 10000"/>
              <a:gd name="connsiteX13" fmla="*/ 7038 w 10000"/>
              <a:gd name="connsiteY13" fmla="*/ 0 h 10000"/>
              <a:gd name="connsiteX14" fmla="*/ 7101 w 10000"/>
              <a:gd name="connsiteY14" fmla="*/ 335 h 10000"/>
              <a:gd name="connsiteX15" fmla="*/ 7101 w 10000"/>
              <a:gd name="connsiteY15" fmla="*/ 8575 h 10000"/>
              <a:gd name="connsiteX16" fmla="*/ 7163 w 10000"/>
              <a:gd name="connsiteY16" fmla="*/ 8910 h 10000"/>
              <a:gd name="connsiteX17" fmla="*/ 9940 w 10000"/>
              <a:gd name="connsiteY17" fmla="*/ 8910 h 10000"/>
              <a:gd name="connsiteX18" fmla="*/ 10000 w 10000"/>
              <a:gd name="connsiteY18" fmla="*/ 8575 h 10000"/>
              <a:gd name="connsiteX0" fmla="*/ 0 w 9964"/>
              <a:gd name="connsiteY0" fmla="*/ 7882 h 10000"/>
              <a:gd name="connsiteX1" fmla="*/ 604 w 9964"/>
              <a:gd name="connsiteY1" fmla="*/ 7868 h 10000"/>
              <a:gd name="connsiteX2" fmla="*/ 666 w 9964"/>
              <a:gd name="connsiteY2" fmla="*/ 7533 h 10000"/>
              <a:gd name="connsiteX3" fmla="*/ 666 w 9964"/>
              <a:gd name="connsiteY3" fmla="*/ 1796 h 10000"/>
              <a:gd name="connsiteX4" fmla="*/ 725 w 9964"/>
              <a:gd name="connsiteY4" fmla="*/ 1461 h 10000"/>
              <a:gd name="connsiteX5" fmla="*/ 3486 w 9964"/>
              <a:gd name="connsiteY5" fmla="*/ 1461 h 10000"/>
              <a:gd name="connsiteX6" fmla="*/ 3546 w 9964"/>
              <a:gd name="connsiteY6" fmla="*/ 1796 h 10000"/>
              <a:gd name="connsiteX7" fmla="*/ 3546 w 9964"/>
              <a:gd name="connsiteY7" fmla="*/ 9665 h 10000"/>
              <a:gd name="connsiteX8" fmla="*/ 3608 w 9964"/>
              <a:gd name="connsiteY8" fmla="*/ 10000 h 10000"/>
              <a:gd name="connsiteX9" fmla="*/ 5513 w 9964"/>
              <a:gd name="connsiteY9" fmla="*/ 10000 h 10000"/>
              <a:gd name="connsiteX10" fmla="*/ 5574 w 9964"/>
              <a:gd name="connsiteY10" fmla="*/ 9665 h 10000"/>
              <a:gd name="connsiteX11" fmla="*/ 5574 w 9964"/>
              <a:gd name="connsiteY11" fmla="*/ 335 h 10000"/>
              <a:gd name="connsiteX12" fmla="*/ 5635 w 9964"/>
              <a:gd name="connsiteY12" fmla="*/ 0 h 10000"/>
              <a:gd name="connsiteX13" fmla="*/ 7002 w 9964"/>
              <a:gd name="connsiteY13" fmla="*/ 0 h 10000"/>
              <a:gd name="connsiteX14" fmla="*/ 7065 w 9964"/>
              <a:gd name="connsiteY14" fmla="*/ 335 h 10000"/>
              <a:gd name="connsiteX15" fmla="*/ 7065 w 9964"/>
              <a:gd name="connsiteY15" fmla="*/ 8575 h 10000"/>
              <a:gd name="connsiteX16" fmla="*/ 7127 w 9964"/>
              <a:gd name="connsiteY16" fmla="*/ 8910 h 10000"/>
              <a:gd name="connsiteX17" fmla="*/ 9904 w 9964"/>
              <a:gd name="connsiteY17" fmla="*/ 8910 h 10000"/>
              <a:gd name="connsiteX18" fmla="*/ 9964 w 9964"/>
              <a:gd name="connsiteY18" fmla="*/ 8575 h 10000"/>
              <a:gd name="connsiteX0" fmla="*/ 0 w 10018"/>
              <a:gd name="connsiteY0" fmla="*/ 7882 h 10000"/>
              <a:gd name="connsiteX1" fmla="*/ 624 w 10018"/>
              <a:gd name="connsiteY1" fmla="*/ 7868 h 10000"/>
              <a:gd name="connsiteX2" fmla="*/ 686 w 10018"/>
              <a:gd name="connsiteY2" fmla="*/ 7533 h 10000"/>
              <a:gd name="connsiteX3" fmla="*/ 686 w 10018"/>
              <a:gd name="connsiteY3" fmla="*/ 1796 h 10000"/>
              <a:gd name="connsiteX4" fmla="*/ 746 w 10018"/>
              <a:gd name="connsiteY4" fmla="*/ 1461 h 10000"/>
              <a:gd name="connsiteX5" fmla="*/ 3517 w 10018"/>
              <a:gd name="connsiteY5" fmla="*/ 1461 h 10000"/>
              <a:gd name="connsiteX6" fmla="*/ 3577 w 10018"/>
              <a:gd name="connsiteY6" fmla="*/ 1796 h 10000"/>
              <a:gd name="connsiteX7" fmla="*/ 3577 w 10018"/>
              <a:gd name="connsiteY7" fmla="*/ 9665 h 10000"/>
              <a:gd name="connsiteX8" fmla="*/ 3639 w 10018"/>
              <a:gd name="connsiteY8" fmla="*/ 10000 h 10000"/>
              <a:gd name="connsiteX9" fmla="*/ 5551 w 10018"/>
              <a:gd name="connsiteY9" fmla="*/ 10000 h 10000"/>
              <a:gd name="connsiteX10" fmla="*/ 5612 w 10018"/>
              <a:gd name="connsiteY10" fmla="*/ 9665 h 10000"/>
              <a:gd name="connsiteX11" fmla="*/ 5612 w 10018"/>
              <a:gd name="connsiteY11" fmla="*/ 335 h 10000"/>
              <a:gd name="connsiteX12" fmla="*/ 5673 w 10018"/>
              <a:gd name="connsiteY12" fmla="*/ 0 h 10000"/>
              <a:gd name="connsiteX13" fmla="*/ 7045 w 10018"/>
              <a:gd name="connsiteY13" fmla="*/ 0 h 10000"/>
              <a:gd name="connsiteX14" fmla="*/ 7109 w 10018"/>
              <a:gd name="connsiteY14" fmla="*/ 335 h 10000"/>
              <a:gd name="connsiteX15" fmla="*/ 7109 w 10018"/>
              <a:gd name="connsiteY15" fmla="*/ 8575 h 10000"/>
              <a:gd name="connsiteX16" fmla="*/ 7171 w 10018"/>
              <a:gd name="connsiteY16" fmla="*/ 8910 h 10000"/>
              <a:gd name="connsiteX17" fmla="*/ 9958 w 10018"/>
              <a:gd name="connsiteY17" fmla="*/ 8910 h 10000"/>
              <a:gd name="connsiteX18" fmla="*/ 10018 w 10018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9963 w 10023"/>
              <a:gd name="connsiteY17" fmla="*/ 8910 h 10000"/>
              <a:gd name="connsiteX18" fmla="*/ 10023 w 10023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10023 w 10023"/>
              <a:gd name="connsiteY17" fmla="*/ 8575 h 10000"/>
              <a:gd name="connsiteX0" fmla="*/ 0 w 8783"/>
              <a:gd name="connsiteY0" fmla="*/ 7857 h 10000"/>
              <a:gd name="connsiteX1" fmla="*/ 629 w 8783"/>
              <a:gd name="connsiteY1" fmla="*/ 7868 h 10000"/>
              <a:gd name="connsiteX2" fmla="*/ 691 w 8783"/>
              <a:gd name="connsiteY2" fmla="*/ 7533 h 10000"/>
              <a:gd name="connsiteX3" fmla="*/ 691 w 8783"/>
              <a:gd name="connsiteY3" fmla="*/ 1796 h 10000"/>
              <a:gd name="connsiteX4" fmla="*/ 751 w 8783"/>
              <a:gd name="connsiteY4" fmla="*/ 1461 h 10000"/>
              <a:gd name="connsiteX5" fmla="*/ 3522 w 8783"/>
              <a:gd name="connsiteY5" fmla="*/ 1461 h 10000"/>
              <a:gd name="connsiteX6" fmla="*/ 3582 w 8783"/>
              <a:gd name="connsiteY6" fmla="*/ 1796 h 10000"/>
              <a:gd name="connsiteX7" fmla="*/ 3582 w 8783"/>
              <a:gd name="connsiteY7" fmla="*/ 9665 h 10000"/>
              <a:gd name="connsiteX8" fmla="*/ 3644 w 8783"/>
              <a:gd name="connsiteY8" fmla="*/ 10000 h 10000"/>
              <a:gd name="connsiteX9" fmla="*/ 5556 w 8783"/>
              <a:gd name="connsiteY9" fmla="*/ 10000 h 10000"/>
              <a:gd name="connsiteX10" fmla="*/ 5617 w 8783"/>
              <a:gd name="connsiteY10" fmla="*/ 9665 h 10000"/>
              <a:gd name="connsiteX11" fmla="*/ 5617 w 8783"/>
              <a:gd name="connsiteY11" fmla="*/ 335 h 10000"/>
              <a:gd name="connsiteX12" fmla="*/ 5678 w 8783"/>
              <a:gd name="connsiteY12" fmla="*/ 0 h 10000"/>
              <a:gd name="connsiteX13" fmla="*/ 7050 w 8783"/>
              <a:gd name="connsiteY13" fmla="*/ 0 h 10000"/>
              <a:gd name="connsiteX14" fmla="*/ 7114 w 8783"/>
              <a:gd name="connsiteY14" fmla="*/ 335 h 10000"/>
              <a:gd name="connsiteX15" fmla="*/ 7114 w 8783"/>
              <a:gd name="connsiteY15" fmla="*/ 8575 h 10000"/>
              <a:gd name="connsiteX16" fmla="*/ 7176 w 8783"/>
              <a:gd name="connsiteY16" fmla="*/ 8910 h 10000"/>
              <a:gd name="connsiteX17" fmla="*/ 8783 w 8783"/>
              <a:gd name="connsiteY17" fmla="*/ 8893 h 10000"/>
              <a:gd name="connsiteX0" fmla="*/ 0 w 9997"/>
              <a:gd name="connsiteY0" fmla="*/ 7857 h 10000"/>
              <a:gd name="connsiteX1" fmla="*/ 716 w 9997"/>
              <a:gd name="connsiteY1" fmla="*/ 7868 h 10000"/>
              <a:gd name="connsiteX2" fmla="*/ 787 w 9997"/>
              <a:gd name="connsiteY2" fmla="*/ 7533 h 10000"/>
              <a:gd name="connsiteX3" fmla="*/ 787 w 9997"/>
              <a:gd name="connsiteY3" fmla="*/ 1796 h 10000"/>
              <a:gd name="connsiteX4" fmla="*/ 855 w 9997"/>
              <a:gd name="connsiteY4" fmla="*/ 1461 h 10000"/>
              <a:gd name="connsiteX5" fmla="*/ 4010 w 9997"/>
              <a:gd name="connsiteY5" fmla="*/ 1461 h 10000"/>
              <a:gd name="connsiteX6" fmla="*/ 4078 w 9997"/>
              <a:gd name="connsiteY6" fmla="*/ 1796 h 10000"/>
              <a:gd name="connsiteX7" fmla="*/ 4078 w 9997"/>
              <a:gd name="connsiteY7" fmla="*/ 9665 h 10000"/>
              <a:gd name="connsiteX8" fmla="*/ 4149 w 9997"/>
              <a:gd name="connsiteY8" fmla="*/ 10000 h 10000"/>
              <a:gd name="connsiteX9" fmla="*/ 6326 w 9997"/>
              <a:gd name="connsiteY9" fmla="*/ 10000 h 10000"/>
              <a:gd name="connsiteX10" fmla="*/ 6395 w 9997"/>
              <a:gd name="connsiteY10" fmla="*/ 9665 h 10000"/>
              <a:gd name="connsiteX11" fmla="*/ 6395 w 9997"/>
              <a:gd name="connsiteY11" fmla="*/ 335 h 10000"/>
              <a:gd name="connsiteX12" fmla="*/ 6465 w 9997"/>
              <a:gd name="connsiteY12" fmla="*/ 0 h 10000"/>
              <a:gd name="connsiteX13" fmla="*/ 8027 w 9997"/>
              <a:gd name="connsiteY13" fmla="*/ 0 h 10000"/>
              <a:gd name="connsiteX14" fmla="*/ 8100 w 9997"/>
              <a:gd name="connsiteY14" fmla="*/ 335 h 10000"/>
              <a:gd name="connsiteX15" fmla="*/ 8100 w 9997"/>
              <a:gd name="connsiteY15" fmla="*/ 8575 h 10000"/>
              <a:gd name="connsiteX16" fmla="*/ 8170 w 9997"/>
              <a:gd name="connsiteY16" fmla="*/ 8910 h 10000"/>
              <a:gd name="connsiteX17" fmla="*/ 9997 w 9997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35 h 10000"/>
              <a:gd name="connsiteX17" fmla="*/ 10000 w 10000"/>
              <a:gd name="connsiteY17" fmla="*/ 8927 h 10000"/>
              <a:gd name="connsiteX0" fmla="*/ 0 w 10008"/>
              <a:gd name="connsiteY0" fmla="*/ 7857 h 10000"/>
              <a:gd name="connsiteX1" fmla="*/ 726 w 10008"/>
              <a:gd name="connsiteY1" fmla="*/ 7855 h 10000"/>
              <a:gd name="connsiteX2" fmla="*/ 787 w 10008"/>
              <a:gd name="connsiteY2" fmla="*/ 7533 h 10000"/>
              <a:gd name="connsiteX3" fmla="*/ 787 w 10008"/>
              <a:gd name="connsiteY3" fmla="*/ 1796 h 10000"/>
              <a:gd name="connsiteX4" fmla="*/ 855 w 10008"/>
              <a:gd name="connsiteY4" fmla="*/ 1461 h 10000"/>
              <a:gd name="connsiteX5" fmla="*/ 4011 w 10008"/>
              <a:gd name="connsiteY5" fmla="*/ 1461 h 10000"/>
              <a:gd name="connsiteX6" fmla="*/ 4079 w 10008"/>
              <a:gd name="connsiteY6" fmla="*/ 1796 h 10000"/>
              <a:gd name="connsiteX7" fmla="*/ 4079 w 10008"/>
              <a:gd name="connsiteY7" fmla="*/ 9665 h 10000"/>
              <a:gd name="connsiteX8" fmla="*/ 4150 w 10008"/>
              <a:gd name="connsiteY8" fmla="*/ 10000 h 10000"/>
              <a:gd name="connsiteX9" fmla="*/ 6328 w 10008"/>
              <a:gd name="connsiteY9" fmla="*/ 10000 h 10000"/>
              <a:gd name="connsiteX10" fmla="*/ 6397 w 10008"/>
              <a:gd name="connsiteY10" fmla="*/ 9665 h 10000"/>
              <a:gd name="connsiteX11" fmla="*/ 6397 w 10008"/>
              <a:gd name="connsiteY11" fmla="*/ 335 h 10000"/>
              <a:gd name="connsiteX12" fmla="*/ 6467 w 10008"/>
              <a:gd name="connsiteY12" fmla="*/ 0 h 10000"/>
              <a:gd name="connsiteX13" fmla="*/ 8029 w 10008"/>
              <a:gd name="connsiteY13" fmla="*/ 0 h 10000"/>
              <a:gd name="connsiteX14" fmla="*/ 8102 w 10008"/>
              <a:gd name="connsiteY14" fmla="*/ 335 h 10000"/>
              <a:gd name="connsiteX15" fmla="*/ 8102 w 10008"/>
              <a:gd name="connsiteY15" fmla="*/ 8575 h 10000"/>
              <a:gd name="connsiteX16" fmla="*/ 8172 w 10008"/>
              <a:gd name="connsiteY16" fmla="*/ 8935 h 10000"/>
              <a:gd name="connsiteX17" fmla="*/ 10008 w 10008"/>
              <a:gd name="connsiteY17" fmla="*/ 8927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40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27 h 10000"/>
              <a:gd name="connsiteX0" fmla="*/ 0 w 10050"/>
              <a:gd name="connsiteY0" fmla="*/ 7857 h 10000"/>
              <a:gd name="connsiteX1" fmla="*/ 726 w 10050"/>
              <a:gd name="connsiteY1" fmla="*/ 7855 h 10000"/>
              <a:gd name="connsiteX2" fmla="*/ 787 w 10050"/>
              <a:gd name="connsiteY2" fmla="*/ 7533 h 10000"/>
              <a:gd name="connsiteX3" fmla="*/ 787 w 10050"/>
              <a:gd name="connsiteY3" fmla="*/ 1796 h 10000"/>
              <a:gd name="connsiteX4" fmla="*/ 855 w 10050"/>
              <a:gd name="connsiteY4" fmla="*/ 1461 h 10000"/>
              <a:gd name="connsiteX5" fmla="*/ 4011 w 10050"/>
              <a:gd name="connsiteY5" fmla="*/ 1461 h 10000"/>
              <a:gd name="connsiteX6" fmla="*/ 4079 w 10050"/>
              <a:gd name="connsiteY6" fmla="*/ 1796 h 10000"/>
              <a:gd name="connsiteX7" fmla="*/ 4079 w 10050"/>
              <a:gd name="connsiteY7" fmla="*/ 9665 h 10000"/>
              <a:gd name="connsiteX8" fmla="*/ 4150 w 10050"/>
              <a:gd name="connsiteY8" fmla="*/ 10000 h 10000"/>
              <a:gd name="connsiteX9" fmla="*/ 6328 w 10050"/>
              <a:gd name="connsiteY9" fmla="*/ 10000 h 10000"/>
              <a:gd name="connsiteX10" fmla="*/ 6397 w 10050"/>
              <a:gd name="connsiteY10" fmla="*/ 9665 h 10000"/>
              <a:gd name="connsiteX11" fmla="*/ 6397 w 10050"/>
              <a:gd name="connsiteY11" fmla="*/ 335 h 10000"/>
              <a:gd name="connsiteX12" fmla="*/ 6467 w 10050"/>
              <a:gd name="connsiteY12" fmla="*/ 0 h 10000"/>
              <a:gd name="connsiteX13" fmla="*/ 8029 w 10050"/>
              <a:gd name="connsiteY13" fmla="*/ 0 h 10000"/>
              <a:gd name="connsiteX14" fmla="*/ 8102 w 10050"/>
              <a:gd name="connsiteY14" fmla="*/ 335 h 10000"/>
              <a:gd name="connsiteX15" fmla="*/ 8102 w 10050"/>
              <a:gd name="connsiteY15" fmla="*/ 8575 h 10000"/>
              <a:gd name="connsiteX16" fmla="*/ 8172 w 10050"/>
              <a:gd name="connsiteY16" fmla="*/ 8935 h 10000"/>
              <a:gd name="connsiteX17" fmla="*/ 10050 w 10050"/>
              <a:gd name="connsiteY17" fmla="*/ 8927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40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66 h 10000"/>
              <a:gd name="connsiteX0" fmla="*/ 0 w 9995"/>
              <a:gd name="connsiteY0" fmla="*/ 7857 h 10000"/>
              <a:gd name="connsiteX1" fmla="*/ 726 w 9995"/>
              <a:gd name="connsiteY1" fmla="*/ 7855 h 10000"/>
              <a:gd name="connsiteX2" fmla="*/ 787 w 9995"/>
              <a:gd name="connsiteY2" fmla="*/ 7533 h 10000"/>
              <a:gd name="connsiteX3" fmla="*/ 787 w 9995"/>
              <a:gd name="connsiteY3" fmla="*/ 1796 h 10000"/>
              <a:gd name="connsiteX4" fmla="*/ 855 w 9995"/>
              <a:gd name="connsiteY4" fmla="*/ 1461 h 10000"/>
              <a:gd name="connsiteX5" fmla="*/ 4011 w 9995"/>
              <a:gd name="connsiteY5" fmla="*/ 1461 h 10000"/>
              <a:gd name="connsiteX6" fmla="*/ 4079 w 9995"/>
              <a:gd name="connsiteY6" fmla="*/ 1796 h 10000"/>
              <a:gd name="connsiteX7" fmla="*/ 4079 w 9995"/>
              <a:gd name="connsiteY7" fmla="*/ 9665 h 10000"/>
              <a:gd name="connsiteX8" fmla="*/ 4150 w 9995"/>
              <a:gd name="connsiteY8" fmla="*/ 10000 h 10000"/>
              <a:gd name="connsiteX9" fmla="*/ 6328 w 9995"/>
              <a:gd name="connsiteY9" fmla="*/ 10000 h 10000"/>
              <a:gd name="connsiteX10" fmla="*/ 6397 w 9995"/>
              <a:gd name="connsiteY10" fmla="*/ 9665 h 10000"/>
              <a:gd name="connsiteX11" fmla="*/ 6397 w 9995"/>
              <a:gd name="connsiteY11" fmla="*/ 335 h 10000"/>
              <a:gd name="connsiteX12" fmla="*/ 6467 w 9995"/>
              <a:gd name="connsiteY12" fmla="*/ 0 h 10000"/>
              <a:gd name="connsiteX13" fmla="*/ 8029 w 9995"/>
              <a:gd name="connsiteY13" fmla="*/ 0 h 10000"/>
              <a:gd name="connsiteX14" fmla="*/ 8102 w 9995"/>
              <a:gd name="connsiteY14" fmla="*/ 335 h 10000"/>
              <a:gd name="connsiteX15" fmla="*/ 8102 w 9995"/>
              <a:gd name="connsiteY15" fmla="*/ 8575 h 10000"/>
              <a:gd name="connsiteX16" fmla="*/ 8172 w 9995"/>
              <a:gd name="connsiteY16" fmla="*/ 8935 h 10000"/>
              <a:gd name="connsiteX17" fmla="*/ 9995 w 9995"/>
              <a:gd name="connsiteY17" fmla="*/ 8916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15"/>
              <a:gd name="connsiteY0" fmla="*/ 7857 h 10000"/>
              <a:gd name="connsiteX1" fmla="*/ 726 w 10015"/>
              <a:gd name="connsiteY1" fmla="*/ 7855 h 10000"/>
              <a:gd name="connsiteX2" fmla="*/ 787 w 10015"/>
              <a:gd name="connsiteY2" fmla="*/ 7533 h 10000"/>
              <a:gd name="connsiteX3" fmla="*/ 787 w 10015"/>
              <a:gd name="connsiteY3" fmla="*/ 1796 h 10000"/>
              <a:gd name="connsiteX4" fmla="*/ 855 w 10015"/>
              <a:gd name="connsiteY4" fmla="*/ 1461 h 10000"/>
              <a:gd name="connsiteX5" fmla="*/ 4013 w 10015"/>
              <a:gd name="connsiteY5" fmla="*/ 1461 h 10000"/>
              <a:gd name="connsiteX6" fmla="*/ 4081 w 10015"/>
              <a:gd name="connsiteY6" fmla="*/ 1796 h 10000"/>
              <a:gd name="connsiteX7" fmla="*/ 4081 w 10015"/>
              <a:gd name="connsiteY7" fmla="*/ 9665 h 10000"/>
              <a:gd name="connsiteX8" fmla="*/ 4152 w 10015"/>
              <a:gd name="connsiteY8" fmla="*/ 10000 h 10000"/>
              <a:gd name="connsiteX9" fmla="*/ 6331 w 10015"/>
              <a:gd name="connsiteY9" fmla="*/ 10000 h 10000"/>
              <a:gd name="connsiteX10" fmla="*/ 6400 w 10015"/>
              <a:gd name="connsiteY10" fmla="*/ 9665 h 10000"/>
              <a:gd name="connsiteX11" fmla="*/ 6400 w 10015"/>
              <a:gd name="connsiteY11" fmla="*/ 335 h 10000"/>
              <a:gd name="connsiteX12" fmla="*/ 6470 w 10015"/>
              <a:gd name="connsiteY12" fmla="*/ 0 h 10000"/>
              <a:gd name="connsiteX13" fmla="*/ 8033 w 10015"/>
              <a:gd name="connsiteY13" fmla="*/ 0 h 10000"/>
              <a:gd name="connsiteX14" fmla="*/ 8106 w 10015"/>
              <a:gd name="connsiteY14" fmla="*/ 335 h 10000"/>
              <a:gd name="connsiteX15" fmla="*/ 8106 w 10015"/>
              <a:gd name="connsiteY15" fmla="*/ 8575 h 10000"/>
              <a:gd name="connsiteX16" fmla="*/ 8176 w 10015"/>
              <a:gd name="connsiteY16" fmla="*/ 8935 h 10000"/>
              <a:gd name="connsiteX17" fmla="*/ 10015 w 10015"/>
              <a:gd name="connsiteY17" fmla="*/ 894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15" h="1000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 userDrawn="1"/>
        </p:nvSpPr>
        <p:spPr bwMode="gray">
          <a:xfrm>
            <a:off x="3" y="4482313"/>
            <a:ext cx="9143997" cy="1084634"/>
          </a:xfrm>
          <a:custGeom>
            <a:avLst/>
            <a:gdLst>
              <a:gd name="T0" fmla="*/ 0 w 8479"/>
              <a:gd name="T1" fmla="*/ 130 h 583"/>
              <a:gd name="T2" fmla="*/ 419 w 8479"/>
              <a:gd name="T3" fmla="*/ 130 h 583"/>
              <a:gd name="T4" fmla="*/ 447 w 8479"/>
              <a:gd name="T5" fmla="*/ 158 h 583"/>
              <a:gd name="T6" fmla="*/ 447 w 8479"/>
              <a:gd name="T7" fmla="*/ 458 h 583"/>
              <a:gd name="T8" fmla="*/ 475 w 8479"/>
              <a:gd name="T9" fmla="*/ 486 h 583"/>
              <a:gd name="T10" fmla="*/ 1724 w 8479"/>
              <a:gd name="T11" fmla="*/ 486 h 583"/>
              <a:gd name="T12" fmla="*/ 1752 w 8479"/>
              <a:gd name="T13" fmla="*/ 458 h 583"/>
              <a:gd name="T14" fmla="*/ 1752 w 8479"/>
              <a:gd name="T15" fmla="*/ 36 h 583"/>
              <a:gd name="T16" fmla="*/ 1780 w 8479"/>
              <a:gd name="T17" fmla="*/ 8 h 583"/>
              <a:gd name="T18" fmla="*/ 2675 w 8479"/>
              <a:gd name="T19" fmla="*/ 8 h 583"/>
              <a:gd name="T20" fmla="*/ 2703 w 8479"/>
              <a:gd name="T21" fmla="*/ 36 h 583"/>
              <a:gd name="T22" fmla="*/ 2703 w 8479"/>
              <a:gd name="T23" fmla="*/ 458 h 583"/>
              <a:gd name="T24" fmla="*/ 2731 w 8479"/>
              <a:gd name="T25" fmla="*/ 486 h 583"/>
              <a:gd name="T26" fmla="*/ 4228 w 8479"/>
              <a:gd name="T27" fmla="*/ 486 h 583"/>
              <a:gd name="T28" fmla="*/ 4256 w 8479"/>
              <a:gd name="T29" fmla="*/ 458 h 583"/>
              <a:gd name="T30" fmla="*/ 4256 w 8479"/>
              <a:gd name="T31" fmla="*/ 214 h 583"/>
              <a:gd name="T32" fmla="*/ 4284 w 8479"/>
              <a:gd name="T33" fmla="*/ 186 h 583"/>
              <a:gd name="T34" fmla="*/ 5867 w 8479"/>
              <a:gd name="T35" fmla="*/ 186 h 583"/>
              <a:gd name="T36" fmla="*/ 5895 w 8479"/>
              <a:gd name="T37" fmla="*/ 214 h 583"/>
              <a:gd name="T38" fmla="*/ 5895 w 8479"/>
              <a:gd name="T39" fmla="*/ 309 h 583"/>
              <a:gd name="T40" fmla="*/ 5923 w 8479"/>
              <a:gd name="T41" fmla="*/ 337 h 583"/>
              <a:gd name="T42" fmla="*/ 6495 w 8479"/>
              <a:gd name="T43" fmla="*/ 337 h 583"/>
              <a:gd name="T44" fmla="*/ 6523 w 8479"/>
              <a:gd name="T45" fmla="*/ 309 h 583"/>
              <a:gd name="T46" fmla="*/ 6523 w 8479"/>
              <a:gd name="T47" fmla="*/ 28 h 583"/>
              <a:gd name="T48" fmla="*/ 6551 w 8479"/>
              <a:gd name="T49" fmla="*/ 0 h 583"/>
              <a:gd name="T50" fmla="*/ 7543 w 8479"/>
              <a:gd name="T51" fmla="*/ 0 h 583"/>
              <a:gd name="T52" fmla="*/ 7571 w 8479"/>
              <a:gd name="T53" fmla="*/ 28 h 583"/>
              <a:gd name="T54" fmla="*/ 7571 w 8479"/>
              <a:gd name="T55" fmla="*/ 555 h 583"/>
              <a:gd name="T56" fmla="*/ 7599 w 8479"/>
              <a:gd name="T57" fmla="*/ 583 h 583"/>
              <a:gd name="T58" fmla="*/ 8479 w 8479"/>
              <a:gd name="T59" fmla="*/ 583 h 583"/>
              <a:gd name="connsiteX0" fmla="*/ 0 w 9506"/>
              <a:gd name="connsiteY0" fmla="*/ 2230 h 10000"/>
              <a:gd name="connsiteX1" fmla="*/ 33 w 9506"/>
              <a:gd name="connsiteY1" fmla="*/ 2710 h 10000"/>
              <a:gd name="connsiteX2" fmla="*/ 33 w 9506"/>
              <a:gd name="connsiteY2" fmla="*/ 7856 h 10000"/>
              <a:gd name="connsiteX3" fmla="*/ 66 w 9506"/>
              <a:gd name="connsiteY3" fmla="*/ 8336 h 10000"/>
              <a:gd name="connsiteX4" fmla="*/ 1539 w 9506"/>
              <a:gd name="connsiteY4" fmla="*/ 8336 h 10000"/>
              <a:gd name="connsiteX5" fmla="*/ 1572 w 9506"/>
              <a:gd name="connsiteY5" fmla="*/ 7856 h 10000"/>
              <a:gd name="connsiteX6" fmla="*/ 1572 w 9506"/>
              <a:gd name="connsiteY6" fmla="*/ 617 h 10000"/>
              <a:gd name="connsiteX7" fmla="*/ 1605 w 9506"/>
              <a:gd name="connsiteY7" fmla="*/ 137 h 10000"/>
              <a:gd name="connsiteX8" fmla="*/ 2661 w 9506"/>
              <a:gd name="connsiteY8" fmla="*/ 137 h 10000"/>
              <a:gd name="connsiteX9" fmla="*/ 2694 w 9506"/>
              <a:gd name="connsiteY9" fmla="*/ 617 h 10000"/>
              <a:gd name="connsiteX10" fmla="*/ 2694 w 9506"/>
              <a:gd name="connsiteY10" fmla="*/ 7856 h 10000"/>
              <a:gd name="connsiteX11" fmla="*/ 2727 w 9506"/>
              <a:gd name="connsiteY11" fmla="*/ 8336 h 10000"/>
              <a:gd name="connsiteX12" fmla="*/ 4492 w 9506"/>
              <a:gd name="connsiteY12" fmla="*/ 8336 h 10000"/>
              <a:gd name="connsiteX13" fmla="*/ 4525 w 9506"/>
              <a:gd name="connsiteY13" fmla="*/ 7856 h 10000"/>
              <a:gd name="connsiteX14" fmla="*/ 4525 w 9506"/>
              <a:gd name="connsiteY14" fmla="*/ 3671 h 10000"/>
              <a:gd name="connsiteX15" fmla="*/ 4558 w 9506"/>
              <a:gd name="connsiteY15" fmla="*/ 3190 h 10000"/>
              <a:gd name="connsiteX16" fmla="*/ 6425 w 9506"/>
              <a:gd name="connsiteY16" fmla="*/ 3190 h 10000"/>
              <a:gd name="connsiteX17" fmla="*/ 6458 w 9506"/>
              <a:gd name="connsiteY17" fmla="*/ 3671 h 10000"/>
              <a:gd name="connsiteX18" fmla="*/ 6458 w 9506"/>
              <a:gd name="connsiteY18" fmla="*/ 5300 h 10000"/>
              <a:gd name="connsiteX19" fmla="*/ 6491 w 9506"/>
              <a:gd name="connsiteY19" fmla="*/ 5780 h 10000"/>
              <a:gd name="connsiteX20" fmla="*/ 7166 w 9506"/>
              <a:gd name="connsiteY20" fmla="*/ 5780 h 10000"/>
              <a:gd name="connsiteX21" fmla="*/ 7199 w 9506"/>
              <a:gd name="connsiteY21" fmla="*/ 5300 h 10000"/>
              <a:gd name="connsiteX22" fmla="*/ 7199 w 9506"/>
              <a:gd name="connsiteY22" fmla="*/ 480 h 10000"/>
              <a:gd name="connsiteX23" fmla="*/ 7232 w 9506"/>
              <a:gd name="connsiteY23" fmla="*/ 0 h 10000"/>
              <a:gd name="connsiteX24" fmla="*/ 8402 w 9506"/>
              <a:gd name="connsiteY24" fmla="*/ 0 h 10000"/>
              <a:gd name="connsiteX25" fmla="*/ 8435 w 9506"/>
              <a:gd name="connsiteY25" fmla="*/ 480 h 10000"/>
              <a:gd name="connsiteX26" fmla="*/ 8435 w 9506"/>
              <a:gd name="connsiteY26" fmla="*/ 9520 h 10000"/>
              <a:gd name="connsiteX27" fmla="*/ 8468 w 9506"/>
              <a:gd name="connsiteY27" fmla="*/ 10000 h 10000"/>
              <a:gd name="connsiteX28" fmla="*/ 9506 w 9506"/>
              <a:gd name="connsiteY28" fmla="*/ 10000 h 10000"/>
              <a:gd name="connsiteX0" fmla="*/ 0 w 9965"/>
              <a:gd name="connsiteY0" fmla="*/ 2710 h 10000"/>
              <a:gd name="connsiteX1" fmla="*/ 0 w 9965"/>
              <a:gd name="connsiteY1" fmla="*/ 7856 h 10000"/>
              <a:gd name="connsiteX2" fmla="*/ 34 w 9965"/>
              <a:gd name="connsiteY2" fmla="*/ 8336 h 10000"/>
              <a:gd name="connsiteX3" fmla="*/ 1584 w 9965"/>
              <a:gd name="connsiteY3" fmla="*/ 8336 h 10000"/>
              <a:gd name="connsiteX4" fmla="*/ 1619 w 9965"/>
              <a:gd name="connsiteY4" fmla="*/ 7856 h 10000"/>
              <a:gd name="connsiteX5" fmla="*/ 1619 w 9965"/>
              <a:gd name="connsiteY5" fmla="*/ 617 h 10000"/>
              <a:gd name="connsiteX6" fmla="*/ 1653 w 9965"/>
              <a:gd name="connsiteY6" fmla="*/ 137 h 10000"/>
              <a:gd name="connsiteX7" fmla="*/ 2764 w 9965"/>
              <a:gd name="connsiteY7" fmla="*/ 137 h 10000"/>
              <a:gd name="connsiteX8" fmla="*/ 2799 w 9965"/>
              <a:gd name="connsiteY8" fmla="*/ 617 h 10000"/>
              <a:gd name="connsiteX9" fmla="*/ 2799 w 9965"/>
              <a:gd name="connsiteY9" fmla="*/ 7856 h 10000"/>
              <a:gd name="connsiteX10" fmla="*/ 2834 w 9965"/>
              <a:gd name="connsiteY10" fmla="*/ 8336 h 10000"/>
              <a:gd name="connsiteX11" fmla="*/ 4690 w 9965"/>
              <a:gd name="connsiteY11" fmla="*/ 8336 h 10000"/>
              <a:gd name="connsiteX12" fmla="*/ 4725 w 9965"/>
              <a:gd name="connsiteY12" fmla="*/ 7856 h 10000"/>
              <a:gd name="connsiteX13" fmla="*/ 4725 w 9965"/>
              <a:gd name="connsiteY13" fmla="*/ 3671 h 10000"/>
              <a:gd name="connsiteX14" fmla="*/ 4760 w 9965"/>
              <a:gd name="connsiteY14" fmla="*/ 3190 h 10000"/>
              <a:gd name="connsiteX15" fmla="*/ 6724 w 9965"/>
              <a:gd name="connsiteY15" fmla="*/ 3190 h 10000"/>
              <a:gd name="connsiteX16" fmla="*/ 6759 w 9965"/>
              <a:gd name="connsiteY16" fmla="*/ 3671 h 10000"/>
              <a:gd name="connsiteX17" fmla="*/ 6759 w 9965"/>
              <a:gd name="connsiteY17" fmla="*/ 5300 h 10000"/>
              <a:gd name="connsiteX18" fmla="*/ 6793 w 9965"/>
              <a:gd name="connsiteY18" fmla="*/ 5780 h 10000"/>
              <a:gd name="connsiteX19" fmla="*/ 7503 w 9965"/>
              <a:gd name="connsiteY19" fmla="*/ 5780 h 10000"/>
              <a:gd name="connsiteX20" fmla="*/ 7538 w 9965"/>
              <a:gd name="connsiteY20" fmla="*/ 5300 h 10000"/>
              <a:gd name="connsiteX21" fmla="*/ 7538 w 9965"/>
              <a:gd name="connsiteY21" fmla="*/ 480 h 10000"/>
              <a:gd name="connsiteX22" fmla="*/ 7573 w 9965"/>
              <a:gd name="connsiteY22" fmla="*/ 0 h 10000"/>
              <a:gd name="connsiteX23" fmla="*/ 8804 w 9965"/>
              <a:gd name="connsiteY23" fmla="*/ 0 h 10000"/>
              <a:gd name="connsiteX24" fmla="*/ 8838 w 9965"/>
              <a:gd name="connsiteY24" fmla="*/ 480 h 10000"/>
              <a:gd name="connsiteX25" fmla="*/ 8838 w 9965"/>
              <a:gd name="connsiteY25" fmla="*/ 9520 h 10000"/>
              <a:gd name="connsiteX26" fmla="*/ 8873 w 9965"/>
              <a:gd name="connsiteY26" fmla="*/ 10000 h 10000"/>
              <a:gd name="connsiteX27" fmla="*/ 9965 w 9965"/>
              <a:gd name="connsiteY27" fmla="*/ 10000 h 10000"/>
              <a:gd name="connsiteX0" fmla="*/ 0 w 10000"/>
              <a:gd name="connsiteY0" fmla="*/ 7856 h 10000"/>
              <a:gd name="connsiteX1" fmla="*/ 34 w 10000"/>
              <a:gd name="connsiteY1" fmla="*/ 8336 h 10000"/>
              <a:gd name="connsiteX2" fmla="*/ 1590 w 10000"/>
              <a:gd name="connsiteY2" fmla="*/ 8336 h 10000"/>
              <a:gd name="connsiteX3" fmla="*/ 1625 w 10000"/>
              <a:gd name="connsiteY3" fmla="*/ 7856 h 10000"/>
              <a:gd name="connsiteX4" fmla="*/ 1625 w 10000"/>
              <a:gd name="connsiteY4" fmla="*/ 617 h 10000"/>
              <a:gd name="connsiteX5" fmla="*/ 1659 w 10000"/>
              <a:gd name="connsiteY5" fmla="*/ 137 h 10000"/>
              <a:gd name="connsiteX6" fmla="*/ 2774 w 10000"/>
              <a:gd name="connsiteY6" fmla="*/ 137 h 10000"/>
              <a:gd name="connsiteX7" fmla="*/ 2809 w 10000"/>
              <a:gd name="connsiteY7" fmla="*/ 617 h 10000"/>
              <a:gd name="connsiteX8" fmla="*/ 2809 w 10000"/>
              <a:gd name="connsiteY8" fmla="*/ 7856 h 10000"/>
              <a:gd name="connsiteX9" fmla="*/ 2844 w 10000"/>
              <a:gd name="connsiteY9" fmla="*/ 8336 h 10000"/>
              <a:gd name="connsiteX10" fmla="*/ 4706 w 10000"/>
              <a:gd name="connsiteY10" fmla="*/ 8336 h 10000"/>
              <a:gd name="connsiteX11" fmla="*/ 4742 w 10000"/>
              <a:gd name="connsiteY11" fmla="*/ 7856 h 10000"/>
              <a:gd name="connsiteX12" fmla="*/ 4742 w 10000"/>
              <a:gd name="connsiteY12" fmla="*/ 3671 h 10000"/>
              <a:gd name="connsiteX13" fmla="*/ 4777 w 10000"/>
              <a:gd name="connsiteY13" fmla="*/ 3190 h 10000"/>
              <a:gd name="connsiteX14" fmla="*/ 6748 w 10000"/>
              <a:gd name="connsiteY14" fmla="*/ 3190 h 10000"/>
              <a:gd name="connsiteX15" fmla="*/ 6783 w 10000"/>
              <a:gd name="connsiteY15" fmla="*/ 3671 h 10000"/>
              <a:gd name="connsiteX16" fmla="*/ 6783 w 10000"/>
              <a:gd name="connsiteY16" fmla="*/ 5300 h 10000"/>
              <a:gd name="connsiteX17" fmla="*/ 6817 w 10000"/>
              <a:gd name="connsiteY17" fmla="*/ 5780 h 10000"/>
              <a:gd name="connsiteX18" fmla="*/ 7529 w 10000"/>
              <a:gd name="connsiteY18" fmla="*/ 5780 h 10000"/>
              <a:gd name="connsiteX19" fmla="*/ 7564 w 10000"/>
              <a:gd name="connsiteY19" fmla="*/ 5300 h 10000"/>
              <a:gd name="connsiteX20" fmla="*/ 7564 w 10000"/>
              <a:gd name="connsiteY20" fmla="*/ 480 h 10000"/>
              <a:gd name="connsiteX21" fmla="*/ 7600 w 10000"/>
              <a:gd name="connsiteY21" fmla="*/ 0 h 10000"/>
              <a:gd name="connsiteX22" fmla="*/ 8835 w 10000"/>
              <a:gd name="connsiteY22" fmla="*/ 0 h 10000"/>
              <a:gd name="connsiteX23" fmla="*/ 8869 w 10000"/>
              <a:gd name="connsiteY23" fmla="*/ 480 h 10000"/>
              <a:gd name="connsiteX24" fmla="*/ 8869 w 10000"/>
              <a:gd name="connsiteY24" fmla="*/ 9520 h 10000"/>
              <a:gd name="connsiteX25" fmla="*/ 8904 w 10000"/>
              <a:gd name="connsiteY25" fmla="*/ 10000 h 10000"/>
              <a:gd name="connsiteX26" fmla="*/ 10000 w 10000"/>
              <a:gd name="connsiteY26" fmla="*/ 10000 h 10000"/>
              <a:gd name="connsiteX0" fmla="*/ 0 w 9966"/>
              <a:gd name="connsiteY0" fmla="*/ 8336 h 10000"/>
              <a:gd name="connsiteX1" fmla="*/ 1556 w 9966"/>
              <a:gd name="connsiteY1" fmla="*/ 8336 h 10000"/>
              <a:gd name="connsiteX2" fmla="*/ 1591 w 9966"/>
              <a:gd name="connsiteY2" fmla="*/ 7856 h 10000"/>
              <a:gd name="connsiteX3" fmla="*/ 1591 w 9966"/>
              <a:gd name="connsiteY3" fmla="*/ 617 h 10000"/>
              <a:gd name="connsiteX4" fmla="*/ 1625 w 9966"/>
              <a:gd name="connsiteY4" fmla="*/ 137 h 10000"/>
              <a:gd name="connsiteX5" fmla="*/ 2740 w 9966"/>
              <a:gd name="connsiteY5" fmla="*/ 137 h 10000"/>
              <a:gd name="connsiteX6" fmla="*/ 2775 w 9966"/>
              <a:gd name="connsiteY6" fmla="*/ 617 h 10000"/>
              <a:gd name="connsiteX7" fmla="*/ 2775 w 9966"/>
              <a:gd name="connsiteY7" fmla="*/ 7856 h 10000"/>
              <a:gd name="connsiteX8" fmla="*/ 2810 w 9966"/>
              <a:gd name="connsiteY8" fmla="*/ 8336 h 10000"/>
              <a:gd name="connsiteX9" fmla="*/ 4672 w 9966"/>
              <a:gd name="connsiteY9" fmla="*/ 8336 h 10000"/>
              <a:gd name="connsiteX10" fmla="*/ 4708 w 9966"/>
              <a:gd name="connsiteY10" fmla="*/ 7856 h 10000"/>
              <a:gd name="connsiteX11" fmla="*/ 4708 w 9966"/>
              <a:gd name="connsiteY11" fmla="*/ 3671 h 10000"/>
              <a:gd name="connsiteX12" fmla="*/ 4743 w 9966"/>
              <a:gd name="connsiteY12" fmla="*/ 3190 h 10000"/>
              <a:gd name="connsiteX13" fmla="*/ 6714 w 9966"/>
              <a:gd name="connsiteY13" fmla="*/ 3190 h 10000"/>
              <a:gd name="connsiteX14" fmla="*/ 6749 w 9966"/>
              <a:gd name="connsiteY14" fmla="*/ 3671 h 10000"/>
              <a:gd name="connsiteX15" fmla="*/ 6749 w 9966"/>
              <a:gd name="connsiteY15" fmla="*/ 5300 h 10000"/>
              <a:gd name="connsiteX16" fmla="*/ 6783 w 9966"/>
              <a:gd name="connsiteY16" fmla="*/ 5780 h 10000"/>
              <a:gd name="connsiteX17" fmla="*/ 7495 w 9966"/>
              <a:gd name="connsiteY17" fmla="*/ 5780 h 10000"/>
              <a:gd name="connsiteX18" fmla="*/ 7530 w 9966"/>
              <a:gd name="connsiteY18" fmla="*/ 5300 h 10000"/>
              <a:gd name="connsiteX19" fmla="*/ 7530 w 9966"/>
              <a:gd name="connsiteY19" fmla="*/ 480 h 10000"/>
              <a:gd name="connsiteX20" fmla="*/ 7566 w 9966"/>
              <a:gd name="connsiteY20" fmla="*/ 0 h 10000"/>
              <a:gd name="connsiteX21" fmla="*/ 8801 w 9966"/>
              <a:gd name="connsiteY21" fmla="*/ 0 h 10000"/>
              <a:gd name="connsiteX22" fmla="*/ 8835 w 9966"/>
              <a:gd name="connsiteY22" fmla="*/ 480 h 10000"/>
              <a:gd name="connsiteX23" fmla="*/ 8835 w 9966"/>
              <a:gd name="connsiteY23" fmla="*/ 9520 h 10000"/>
              <a:gd name="connsiteX24" fmla="*/ 8870 w 9966"/>
              <a:gd name="connsiteY24" fmla="*/ 10000 h 10000"/>
              <a:gd name="connsiteX25" fmla="*/ 9966 w 9966"/>
              <a:gd name="connsiteY25" fmla="*/ 10000 h 10000"/>
              <a:gd name="connsiteX0" fmla="*/ 0 w 8439"/>
              <a:gd name="connsiteY0" fmla="*/ 8336 h 10000"/>
              <a:gd name="connsiteX1" fmla="*/ 35 w 8439"/>
              <a:gd name="connsiteY1" fmla="*/ 7856 h 10000"/>
              <a:gd name="connsiteX2" fmla="*/ 35 w 8439"/>
              <a:gd name="connsiteY2" fmla="*/ 617 h 10000"/>
              <a:gd name="connsiteX3" fmla="*/ 70 w 8439"/>
              <a:gd name="connsiteY3" fmla="*/ 137 h 10000"/>
              <a:gd name="connsiteX4" fmla="*/ 1188 w 8439"/>
              <a:gd name="connsiteY4" fmla="*/ 137 h 10000"/>
              <a:gd name="connsiteX5" fmla="*/ 1223 w 8439"/>
              <a:gd name="connsiteY5" fmla="*/ 617 h 10000"/>
              <a:gd name="connsiteX6" fmla="*/ 1223 w 8439"/>
              <a:gd name="connsiteY6" fmla="*/ 7856 h 10000"/>
              <a:gd name="connsiteX7" fmla="*/ 1259 w 8439"/>
              <a:gd name="connsiteY7" fmla="*/ 8336 h 10000"/>
              <a:gd name="connsiteX8" fmla="*/ 3127 w 8439"/>
              <a:gd name="connsiteY8" fmla="*/ 8336 h 10000"/>
              <a:gd name="connsiteX9" fmla="*/ 3163 w 8439"/>
              <a:gd name="connsiteY9" fmla="*/ 7856 h 10000"/>
              <a:gd name="connsiteX10" fmla="*/ 3163 w 8439"/>
              <a:gd name="connsiteY10" fmla="*/ 3671 h 10000"/>
              <a:gd name="connsiteX11" fmla="*/ 3198 w 8439"/>
              <a:gd name="connsiteY11" fmla="*/ 3190 h 10000"/>
              <a:gd name="connsiteX12" fmla="*/ 5176 w 8439"/>
              <a:gd name="connsiteY12" fmla="*/ 3190 h 10000"/>
              <a:gd name="connsiteX13" fmla="*/ 5211 w 8439"/>
              <a:gd name="connsiteY13" fmla="*/ 3671 h 10000"/>
              <a:gd name="connsiteX14" fmla="*/ 5211 w 8439"/>
              <a:gd name="connsiteY14" fmla="*/ 5300 h 10000"/>
              <a:gd name="connsiteX15" fmla="*/ 5245 w 8439"/>
              <a:gd name="connsiteY15" fmla="*/ 5780 h 10000"/>
              <a:gd name="connsiteX16" fmla="*/ 5960 w 8439"/>
              <a:gd name="connsiteY16" fmla="*/ 5780 h 10000"/>
              <a:gd name="connsiteX17" fmla="*/ 5995 w 8439"/>
              <a:gd name="connsiteY17" fmla="*/ 5300 h 10000"/>
              <a:gd name="connsiteX18" fmla="*/ 5995 w 8439"/>
              <a:gd name="connsiteY18" fmla="*/ 480 h 10000"/>
              <a:gd name="connsiteX19" fmla="*/ 6031 w 8439"/>
              <a:gd name="connsiteY19" fmla="*/ 0 h 10000"/>
              <a:gd name="connsiteX20" fmla="*/ 7270 w 8439"/>
              <a:gd name="connsiteY20" fmla="*/ 0 h 10000"/>
              <a:gd name="connsiteX21" fmla="*/ 7304 w 8439"/>
              <a:gd name="connsiteY21" fmla="*/ 480 h 10000"/>
              <a:gd name="connsiteX22" fmla="*/ 7304 w 8439"/>
              <a:gd name="connsiteY22" fmla="*/ 9520 h 10000"/>
              <a:gd name="connsiteX23" fmla="*/ 7339 w 8439"/>
              <a:gd name="connsiteY23" fmla="*/ 10000 h 10000"/>
              <a:gd name="connsiteX24" fmla="*/ 8439 w 8439"/>
              <a:gd name="connsiteY24" fmla="*/ 10000 h 10000"/>
              <a:gd name="connsiteX0" fmla="*/ 0 w 9959"/>
              <a:gd name="connsiteY0" fmla="*/ 7856 h 10000"/>
              <a:gd name="connsiteX1" fmla="*/ 0 w 9959"/>
              <a:gd name="connsiteY1" fmla="*/ 617 h 10000"/>
              <a:gd name="connsiteX2" fmla="*/ 42 w 9959"/>
              <a:gd name="connsiteY2" fmla="*/ 137 h 10000"/>
              <a:gd name="connsiteX3" fmla="*/ 1367 w 9959"/>
              <a:gd name="connsiteY3" fmla="*/ 137 h 10000"/>
              <a:gd name="connsiteX4" fmla="*/ 1408 w 9959"/>
              <a:gd name="connsiteY4" fmla="*/ 617 h 10000"/>
              <a:gd name="connsiteX5" fmla="*/ 1408 w 9959"/>
              <a:gd name="connsiteY5" fmla="*/ 7856 h 10000"/>
              <a:gd name="connsiteX6" fmla="*/ 1451 w 9959"/>
              <a:gd name="connsiteY6" fmla="*/ 8336 h 10000"/>
              <a:gd name="connsiteX7" fmla="*/ 3664 w 9959"/>
              <a:gd name="connsiteY7" fmla="*/ 8336 h 10000"/>
              <a:gd name="connsiteX8" fmla="*/ 3707 w 9959"/>
              <a:gd name="connsiteY8" fmla="*/ 7856 h 10000"/>
              <a:gd name="connsiteX9" fmla="*/ 3707 w 9959"/>
              <a:gd name="connsiteY9" fmla="*/ 3671 h 10000"/>
              <a:gd name="connsiteX10" fmla="*/ 3749 w 9959"/>
              <a:gd name="connsiteY10" fmla="*/ 3190 h 10000"/>
              <a:gd name="connsiteX11" fmla="*/ 6092 w 9959"/>
              <a:gd name="connsiteY11" fmla="*/ 3190 h 10000"/>
              <a:gd name="connsiteX12" fmla="*/ 6134 w 9959"/>
              <a:gd name="connsiteY12" fmla="*/ 3671 h 10000"/>
              <a:gd name="connsiteX13" fmla="*/ 6134 w 9959"/>
              <a:gd name="connsiteY13" fmla="*/ 5300 h 10000"/>
              <a:gd name="connsiteX14" fmla="*/ 6174 w 9959"/>
              <a:gd name="connsiteY14" fmla="*/ 5780 h 10000"/>
              <a:gd name="connsiteX15" fmla="*/ 7021 w 9959"/>
              <a:gd name="connsiteY15" fmla="*/ 5780 h 10000"/>
              <a:gd name="connsiteX16" fmla="*/ 7063 w 9959"/>
              <a:gd name="connsiteY16" fmla="*/ 5300 h 10000"/>
              <a:gd name="connsiteX17" fmla="*/ 7063 w 9959"/>
              <a:gd name="connsiteY17" fmla="*/ 480 h 10000"/>
              <a:gd name="connsiteX18" fmla="*/ 7106 w 9959"/>
              <a:gd name="connsiteY18" fmla="*/ 0 h 10000"/>
              <a:gd name="connsiteX19" fmla="*/ 8574 w 9959"/>
              <a:gd name="connsiteY19" fmla="*/ 0 h 10000"/>
              <a:gd name="connsiteX20" fmla="*/ 8614 w 9959"/>
              <a:gd name="connsiteY20" fmla="*/ 480 h 10000"/>
              <a:gd name="connsiteX21" fmla="*/ 8614 w 9959"/>
              <a:gd name="connsiteY21" fmla="*/ 9520 h 10000"/>
              <a:gd name="connsiteX22" fmla="*/ 8656 w 9959"/>
              <a:gd name="connsiteY22" fmla="*/ 10000 h 10000"/>
              <a:gd name="connsiteX23" fmla="*/ 9959 w 9959"/>
              <a:gd name="connsiteY23" fmla="*/ 10000 h 10000"/>
              <a:gd name="connsiteX0" fmla="*/ 0 w 10000"/>
              <a:gd name="connsiteY0" fmla="*/ 617 h 10000"/>
              <a:gd name="connsiteX1" fmla="*/ 42 w 10000"/>
              <a:gd name="connsiteY1" fmla="*/ 137 h 10000"/>
              <a:gd name="connsiteX2" fmla="*/ 1373 w 10000"/>
              <a:gd name="connsiteY2" fmla="*/ 137 h 10000"/>
              <a:gd name="connsiteX3" fmla="*/ 1414 w 10000"/>
              <a:gd name="connsiteY3" fmla="*/ 617 h 10000"/>
              <a:gd name="connsiteX4" fmla="*/ 1414 w 10000"/>
              <a:gd name="connsiteY4" fmla="*/ 7856 h 10000"/>
              <a:gd name="connsiteX5" fmla="*/ 1457 w 10000"/>
              <a:gd name="connsiteY5" fmla="*/ 8336 h 10000"/>
              <a:gd name="connsiteX6" fmla="*/ 3679 w 10000"/>
              <a:gd name="connsiteY6" fmla="*/ 8336 h 10000"/>
              <a:gd name="connsiteX7" fmla="*/ 3722 w 10000"/>
              <a:gd name="connsiteY7" fmla="*/ 7856 h 10000"/>
              <a:gd name="connsiteX8" fmla="*/ 3722 w 10000"/>
              <a:gd name="connsiteY8" fmla="*/ 3671 h 10000"/>
              <a:gd name="connsiteX9" fmla="*/ 3764 w 10000"/>
              <a:gd name="connsiteY9" fmla="*/ 3190 h 10000"/>
              <a:gd name="connsiteX10" fmla="*/ 6117 w 10000"/>
              <a:gd name="connsiteY10" fmla="*/ 3190 h 10000"/>
              <a:gd name="connsiteX11" fmla="*/ 6159 w 10000"/>
              <a:gd name="connsiteY11" fmla="*/ 3671 h 10000"/>
              <a:gd name="connsiteX12" fmla="*/ 6159 w 10000"/>
              <a:gd name="connsiteY12" fmla="*/ 5300 h 10000"/>
              <a:gd name="connsiteX13" fmla="*/ 6199 w 10000"/>
              <a:gd name="connsiteY13" fmla="*/ 5780 h 10000"/>
              <a:gd name="connsiteX14" fmla="*/ 7050 w 10000"/>
              <a:gd name="connsiteY14" fmla="*/ 5780 h 10000"/>
              <a:gd name="connsiteX15" fmla="*/ 7092 w 10000"/>
              <a:gd name="connsiteY15" fmla="*/ 5300 h 10000"/>
              <a:gd name="connsiteX16" fmla="*/ 7092 w 10000"/>
              <a:gd name="connsiteY16" fmla="*/ 480 h 10000"/>
              <a:gd name="connsiteX17" fmla="*/ 7135 w 10000"/>
              <a:gd name="connsiteY17" fmla="*/ 0 h 10000"/>
              <a:gd name="connsiteX18" fmla="*/ 8609 w 10000"/>
              <a:gd name="connsiteY18" fmla="*/ 0 h 10000"/>
              <a:gd name="connsiteX19" fmla="*/ 8649 w 10000"/>
              <a:gd name="connsiteY19" fmla="*/ 480 h 10000"/>
              <a:gd name="connsiteX20" fmla="*/ 8649 w 10000"/>
              <a:gd name="connsiteY20" fmla="*/ 9520 h 10000"/>
              <a:gd name="connsiteX21" fmla="*/ 8692 w 10000"/>
              <a:gd name="connsiteY21" fmla="*/ 10000 h 10000"/>
              <a:gd name="connsiteX22" fmla="*/ 10000 w 10000"/>
              <a:gd name="connsiteY22" fmla="*/ 10000 h 10000"/>
              <a:gd name="connsiteX0" fmla="*/ 0 w 8692"/>
              <a:gd name="connsiteY0" fmla="*/ 617 h 10000"/>
              <a:gd name="connsiteX1" fmla="*/ 42 w 8692"/>
              <a:gd name="connsiteY1" fmla="*/ 137 h 10000"/>
              <a:gd name="connsiteX2" fmla="*/ 1373 w 8692"/>
              <a:gd name="connsiteY2" fmla="*/ 137 h 10000"/>
              <a:gd name="connsiteX3" fmla="*/ 1414 w 8692"/>
              <a:gd name="connsiteY3" fmla="*/ 617 h 10000"/>
              <a:gd name="connsiteX4" fmla="*/ 1414 w 8692"/>
              <a:gd name="connsiteY4" fmla="*/ 7856 h 10000"/>
              <a:gd name="connsiteX5" fmla="*/ 1457 w 8692"/>
              <a:gd name="connsiteY5" fmla="*/ 8336 h 10000"/>
              <a:gd name="connsiteX6" fmla="*/ 3679 w 8692"/>
              <a:gd name="connsiteY6" fmla="*/ 8336 h 10000"/>
              <a:gd name="connsiteX7" fmla="*/ 3722 w 8692"/>
              <a:gd name="connsiteY7" fmla="*/ 7856 h 10000"/>
              <a:gd name="connsiteX8" fmla="*/ 3722 w 8692"/>
              <a:gd name="connsiteY8" fmla="*/ 3671 h 10000"/>
              <a:gd name="connsiteX9" fmla="*/ 3764 w 8692"/>
              <a:gd name="connsiteY9" fmla="*/ 3190 h 10000"/>
              <a:gd name="connsiteX10" fmla="*/ 6117 w 8692"/>
              <a:gd name="connsiteY10" fmla="*/ 3190 h 10000"/>
              <a:gd name="connsiteX11" fmla="*/ 6159 w 8692"/>
              <a:gd name="connsiteY11" fmla="*/ 3671 h 10000"/>
              <a:gd name="connsiteX12" fmla="*/ 6159 w 8692"/>
              <a:gd name="connsiteY12" fmla="*/ 5300 h 10000"/>
              <a:gd name="connsiteX13" fmla="*/ 6199 w 8692"/>
              <a:gd name="connsiteY13" fmla="*/ 5780 h 10000"/>
              <a:gd name="connsiteX14" fmla="*/ 7050 w 8692"/>
              <a:gd name="connsiteY14" fmla="*/ 5780 h 10000"/>
              <a:gd name="connsiteX15" fmla="*/ 7092 w 8692"/>
              <a:gd name="connsiteY15" fmla="*/ 5300 h 10000"/>
              <a:gd name="connsiteX16" fmla="*/ 7092 w 8692"/>
              <a:gd name="connsiteY16" fmla="*/ 480 h 10000"/>
              <a:gd name="connsiteX17" fmla="*/ 7135 w 8692"/>
              <a:gd name="connsiteY17" fmla="*/ 0 h 10000"/>
              <a:gd name="connsiteX18" fmla="*/ 8609 w 8692"/>
              <a:gd name="connsiteY18" fmla="*/ 0 h 10000"/>
              <a:gd name="connsiteX19" fmla="*/ 8649 w 8692"/>
              <a:gd name="connsiteY19" fmla="*/ 480 h 10000"/>
              <a:gd name="connsiteX20" fmla="*/ 8649 w 8692"/>
              <a:gd name="connsiteY20" fmla="*/ 9520 h 10000"/>
              <a:gd name="connsiteX21" fmla="*/ 8692 w 8692"/>
              <a:gd name="connsiteY21" fmla="*/ 10000 h 10000"/>
              <a:gd name="connsiteX0" fmla="*/ 0 w 9951"/>
              <a:gd name="connsiteY0" fmla="*/ 617 h 9520"/>
              <a:gd name="connsiteX1" fmla="*/ 48 w 9951"/>
              <a:gd name="connsiteY1" fmla="*/ 137 h 9520"/>
              <a:gd name="connsiteX2" fmla="*/ 1580 w 9951"/>
              <a:gd name="connsiteY2" fmla="*/ 137 h 9520"/>
              <a:gd name="connsiteX3" fmla="*/ 1627 w 9951"/>
              <a:gd name="connsiteY3" fmla="*/ 617 h 9520"/>
              <a:gd name="connsiteX4" fmla="*/ 1627 w 9951"/>
              <a:gd name="connsiteY4" fmla="*/ 7856 h 9520"/>
              <a:gd name="connsiteX5" fmla="*/ 1676 w 9951"/>
              <a:gd name="connsiteY5" fmla="*/ 8336 h 9520"/>
              <a:gd name="connsiteX6" fmla="*/ 4233 w 9951"/>
              <a:gd name="connsiteY6" fmla="*/ 8336 h 9520"/>
              <a:gd name="connsiteX7" fmla="*/ 4282 w 9951"/>
              <a:gd name="connsiteY7" fmla="*/ 7856 h 9520"/>
              <a:gd name="connsiteX8" fmla="*/ 4282 w 9951"/>
              <a:gd name="connsiteY8" fmla="*/ 3671 h 9520"/>
              <a:gd name="connsiteX9" fmla="*/ 4330 w 9951"/>
              <a:gd name="connsiteY9" fmla="*/ 3190 h 9520"/>
              <a:gd name="connsiteX10" fmla="*/ 7038 w 9951"/>
              <a:gd name="connsiteY10" fmla="*/ 3190 h 9520"/>
              <a:gd name="connsiteX11" fmla="*/ 7086 w 9951"/>
              <a:gd name="connsiteY11" fmla="*/ 3671 h 9520"/>
              <a:gd name="connsiteX12" fmla="*/ 7086 w 9951"/>
              <a:gd name="connsiteY12" fmla="*/ 5300 h 9520"/>
              <a:gd name="connsiteX13" fmla="*/ 7132 w 9951"/>
              <a:gd name="connsiteY13" fmla="*/ 5780 h 9520"/>
              <a:gd name="connsiteX14" fmla="*/ 8111 w 9951"/>
              <a:gd name="connsiteY14" fmla="*/ 5780 h 9520"/>
              <a:gd name="connsiteX15" fmla="*/ 8159 w 9951"/>
              <a:gd name="connsiteY15" fmla="*/ 5300 h 9520"/>
              <a:gd name="connsiteX16" fmla="*/ 8159 w 9951"/>
              <a:gd name="connsiteY16" fmla="*/ 480 h 9520"/>
              <a:gd name="connsiteX17" fmla="*/ 8209 w 9951"/>
              <a:gd name="connsiteY17" fmla="*/ 0 h 9520"/>
              <a:gd name="connsiteX18" fmla="*/ 9905 w 9951"/>
              <a:gd name="connsiteY18" fmla="*/ 0 h 9520"/>
              <a:gd name="connsiteX19" fmla="*/ 9951 w 9951"/>
              <a:gd name="connsiteY19" fmla="*/ 480 h 9520"/>
              <a:gd name="connsiteX20" fmla="*/ 9951 w 9951"/>
              <a:gd name="connsiteY20" fmla="*/ 9520 h 9520"/>
              <a:gd name="connsiteX0" fmla="*/ 0 w 10000"/>
              <a:gd name="connsiteY0" fmla="*/ 648 h 8756"/>
              <a:gd name="connsiteX1" fmla="*/ 48 w 10000"/>
              <a:gd name="connsiteY1" fmla="*/ 144 h 8756"/>
              <a:gd name="connsiteX2" fmla="*/ 1588 w 10000"/>
              <a:gd name="connsiteY2" fmla="*/ 144 h 8756"/>
              <a:gd name="connsiteX3" fmla="*/ 1635 w 10000"/>
              <a:gd name="connsiteY3" fmla="*/ 648 h 8756"/>
              <a:gd name="connsiteX4" fmla="*/ 1635 w 10000"/>
              <a:gd name="connsiteY4" fmla="*/ 8252 h 8756"/>
              <a:gd name="connsiteX5" fmla="*/ 1684 w 10000"/>
              <a:gd name="connsiteY5" fmla="*/ 8756 h 8756"/>
              <a:gd name="connsiteX6" fmla="*/ 4254 w 10000"/>
              <a:gd name="connsiteY6" fmla="*/ 8756 h 8756"/>
              <a:gd name="connsiteX7" fmla="*/ 4303 w 10000"/>
              <a:gd name="connsiteY7" fmla="*/ 8252 h 8756"/>
              <a:gd name="connsiteX8" fmla="*/ 4303 w 10000"/>
              <a:gd name="connsiteY8" fmla="*/ 3856 h 8756"/>
              <a:gd name="connsiteX9" fmla="*/ 4351 w 10000"/>
              <a:gd name="connsiteY9" fmla="*/ 3351 h 8756"/>
              <a:gd name="connsiteX10" fmla="*/ 7073 w 10000"/>
              <a:gd name="connsiteY10" fmla="*/ 3351 h 8756"/>
              <a:gd name="connsiteX11" fmla="*/ 7121 w 10000"/>
              <a:gd name="connsiteY11" fmla="*/ 3856 h 8756"/>
              <a:gd name="connsiteX12" fmla="*/ 7121 w 10000"/>
              <a:gd name="connsiteY12" fmla="*/ 5567 h 8756"/>
              <a:gd name="connsiteX13" fmla="*/ 7167 w 10000"/>
              <a:gd name="connsiteY13" fmla="*/ 6071 h 8756"/>
              <a:gd name="connsiteX14" fmla="*/ 8151 w 10000"/>
              <a:gd name="connsiteY14" fmla="*/ 6071 h 8756"/>
              <a:gd name="connsiteX15" fmla="*/ 8199 w 10000"/>
              <a:gd name="connsiteY15" fmla="*/ 5567 h 8756"/>
              <a:gd name="connsiteX16" fmla="*/ 8199 w 10000"/>
              <a:gd name="connsiteY16" fmla="*/ 504 h 8756"/>
              <a:gd name="connsiteX17" fmla="*/ 8249 w 10000"/>
              <a:gd name="connsiteY17" fmla="*/ 0 h 8756"/>
              <a:gd name="connsiteX18" fmla="*/ 9954 w 10000"/>
              <a:gd name="connsiteY18" fmla="*/ 0 h 8756"/>
              <a:gd name="connsiteX19" fmla="*/ 10000 w 10000"/>
              <a:gd name="connsiteY19" fmla="*/ 504 h 8756"/>
              <a:gd name="connsiteX0" fmla="*/ 0 w 9954"/>
              <a:gd name="connsiteY0" fmla="*/ 740 h 10000"/>
              <a:gd name="connsiteX1" fmla="*/ 48 w 9954"/>
              <a:gd name="connsiteY1" fmla="*/ 164 h 10000"/>
              <a:gd name="connsiteX2" fmla="*/ 1588 w 9954"/>
              <a:gd name="connsiteY2" fmla="*/ 164 h 10000"/>
              <a:gd name="connsiteX3" fmla="*/ 1635 w 9954"/>
              <a:gd name="connsiteY3" fmla="*/ 740 h 10000"/>
              <a:gd name="connsiteX4" fmla="*/ 1635 w 9954"/>
              <a:gd name="connsiteY4" fmla="*/ 9424 h 10000"/>
              <a:gd name="connsiteX5" fmla="*/ 1684 w 9954"/>
              <a:gd name="connsiteY5" fmla="*/ 10000 h 10000"/>
              <a:gd name="connsiteX6" fmla="*/ 4254 w 9954"/>
              <a:gd name="connsiteY6" fmla="*/ 10000 h 10000"/>
              <a:gd name="connsiteX7" fmla="*/ 4303 w 9954"/>
              <a:gd name="connsiteY7" fmla="*/ 9424 h 10000"/>
              <a:gd name="connsiteX8" fmla="*/ 4303 w 9954"/>
              <a:gd name="connsiteY8" fmla="*/ 4404 h 10000"/>
              <a:gd name="connsiteX9" fmla="*/ 4351 w 9954"/>
              <a:gd name="connsiteY9" fmla="*/ 3827 h 10000"/>
              <a:gd name="connsiteX10" fmla="*/ 7073 w 9954"/>
              <a:gd name="connsiteY10" fmla="*/ 3827 h 10000"/>
              <a:gd name="connsiteX11" fmla="*/ 7121 w 9954"/>
              <a:gd name="connsiteY11" fmla="*/ 4404 h 10000"/>
              <a:gd name="connsiteX12" fmla="*/ 7121 w 9954"/>
              <a:gd name="connsiteY12" fmla="*/ 6358 h 10000"/>
              <a:gd name="connsiteX13" fmla="*/ 7167 w 9954"/>
              <a:gd name="connsiteY13" fmla="*/ 6934 h 10000"/>
              <a:gd name="connsiteX14" fmla="*/ 8151 w 9954"/>
              <a:gd name="connsiteY14" fmla="*/ 6934 h 10000"/>
              <a:gd name="connsiteX15" fmla="*/ 8199 w 9954"/>
              <a:gd name="connsiteY15" fmla="*/ 6358 h 10000"/>
              <a:gd name="connsiteX16" fmla="*/ 8199 w 9954"/>
              <a:gd name="connsiteY16" fmla="*/ 576 h 10000"/>
              <a:gd name="connsiteX17" fmla="*/ 8249 w 9954"/>
              <a:gd name="connsiteY17" fmla="*/ 0 h 10000"/>
              <a:gd name="connsiteX18" fmla="*/ 9954 w 9954"/>
              <a:gd name="connsiteY18" fmla="*/ 0 h 10000"/>
              <a:gd name="connsiteX0" fmla="*/ 0 w 8287"/>
              <a:gd name="connsiteY0" fmla="*/ 740 h 10000"/>
              <a:gd name="connsiteX1" fmla="*/ 48 w 8287"/>
              <a:gd name="connsiteY1" fmla="*/ 164 h 10000"/>
              <a:gd name="connsiteX2" fmla="*/ 1595 w 8287"/>
              <a:gd name="connsiteY2" fmla="*/ 164 h 10000"/>
              <a:gd name="connsiteX3" fmla="*/ 1643 w 8287"/>
              <a:gd name="connsiteY3" fmla="*/ 740 h 10000"/>
              <a:gd name="connsiteX4" fmla="*/ 1643 w 8287"/>
              <a:gd name="connsiteY4" fmla="*/ 9424 h 10000"/>
              <a:gd name="connsiteX5" fmla="*/ 1692 w 8287"/>
              <a:gd name="connsiteY5" fmla="*/ 10000 h 10000"/>
              <a:gd name="connsiteX6" fmla="*/ 4274 w 8287"/>
              <a:gd name="connsiteY6" fmla="*/ 10000 h 10000"/>
              <a:gd name="connsiteX7" fmla="*/ 4323 w 8287"/>
              <a:gd name="connsiteY7" fmla="*/ 9424 h 10000"/>
              <a:gd name="connsiteX8" fmla="*/ 4323 w 8287"/>
              <a:gd name="connsiteY8" fmla="*/ 4404 h 10000"/>
              <a:gd name="connsiteX9" fmla="*/ 4371 w 8287"/>
              <a:gd name="connsiteY9" fmla="*/ 3827 h 10000"/>
              <a:gd name="connsiteX10" fmla="*/ 7106 w 8287"/>
              <a:gd name="connsiteY10" fmla="*/ 3827 h 10000"/>
              <a:gd name="connsiteX11" fmla="*/ 7154 w 8287"/>
              <a:gd name="connsiteY11" fmla="*/ 4404 h 10000"/>
              <a:gd name="connsiteX12" fmla="*/ 7154 w 8287"/>
              <a:gd name="connsiteY12" fmla="*/ 6358 h 10000"/>
              <a:gd name="connsiteX13" fmla="*/ 7200 w 8287"/>
              <a:gd name="connsiteY13" fmla="*/ 6934 h 10000"/>
              <a:gd name="connsiteX14" fmla="*/ 8189 w 8287"/>
              <a:gd name="connsiteY14" fmla="*/ 6934 h 10000"/>
              <a:gd name="connsiteX15" fmla="*/ 8237 w 8287"/>
              <a:gd name="connsiteY15" fmla="*/ 6358 h 10000"/>
              <a:gd name="connsiteX16" fmla="*/ 8237 w 8287"/>
              <a:gd name="connsiteY16" fmla="*/ 576 h 10000"/>
              <a:gd name="connsiteX17" fmla="*/ 8287 w 8287"/>
              <a:gd name="connsiteY17" fmla="*/ 0 h 10000"/>
              <a:gd name="connsiteX0" fmla="*/ 0 w 9940"/>
              <a:gd name="connsiteY0" fmla="*/ 576 h 9836"/>
              <a:gd name="connsiteX1" fmla="*/ 58 w 9940"/>
              <a:gd name="connsiteY1" fmla="*/ 0 h 9836"/>
              <a:gd name="connsiteX2" fmla="*/ 1925 w 9940"/>
              <a:gd name="connsiteY2" fmla="*/ 0 h 9836"/>
              <a:gd name="connsiteX3" fmla="*/ 1983 w 9940"/>
              <a:gd name="connsiteY3" fmla="*/ 576 h 9836"/>
              <a:gd name="connsiteX4" fmla="*/ 1983 w 9940"/>
              <a:gd name="connsiteY4" fmla="*/ 9260 h 9836"/>
              <a:gd name="connsiteX5" fmla="*/ 2042 w 9940"/>
              <a:gd name="connsiteY5" fmla="*/ 9836 h 9836"/>
              <a:gd name="connsiteX6" fmla="*/ 5157 w 9940"/>
              <a:gd name="connsiteY6" fmla="*/ 9836 h 9836"/>
              <a:gd name="connsiteX7" fmla="*/ 5217 w 9940"/>
              <a:gd name="connsiteY7" fmla="*/ 9260 h 9836"/>
              <a:gd name="connsiteX8" fmla="*/ 5217 w 9940"/>
              <a:gd name="connsiteY8" fmla="*/ 4240 h 9836"/>
              <a:gd name="connsiteX9" fmla="*/ 5275 w 9940"/>
              <a:gd name="connsiteY9" fmla="*/ 3663 h 9836"/>
              <a:gd name="connsiteX10" fmla="*/ 8575 w 9940"/>
              <a:gd name="connsiteY10" fmla="*/ 3663 h 9836"/>
              <a:gd name="connsiteX11" fmla="*/ 8633 w 9940"/>
              <a:gd name="connsiteY11" fmla="*/ 4240 h 9836"/>
              <a:gd name="connsiteX12" fmla="*/ 8633 w 9940"/>
              <a:gd name="connsiteY12" fmla="*/ 6194 h 9836"/>
              <a:gd name="connsiteX13" fmla="*/ 8688 w 9940"/>
              <a:gd name="connsiteY13" fmla="*/ 6770 h 9836"/>
              <a:gd name="connsiteX14" fmla="*/ 9882 w 9940"/>
              <a:gd name="connsiteY14" fmla="*/ 6770 h 9836"/>
              <a:gd name="connsiteX15" fmla="*/ 9940 w 9940"/>
              <a:gd name="connsiteY15" fmla="*/ 6194 h 9836"/>
              <a:gd name="connsiteX16" fmla="*/ 9940 w 9940"/>
              <a:gd name="connsiteY16" fmla="*/ 412 h 9836"/>
              <a:gd name="connsiteX0" fmla="*/ 0 w 10000"/>
              <a:gd name="connsiteY0" fmla="*/ 586 h 10000"/>
              <a:gd name="connsiteX1" fmla="*/ 58 w 10000"/>
              <a:gd name="connsiteY1" fmla="*/ 0 h 10000"/>
              <a:gd name="connsiteX2" fmla="*/ 1937 w 10000"/>
              <a:gd name="connsiteY2" fmla="*/ 0 h 10000"/>
              <a:gd name="connsiteX3" fmla="*/ 1995 w 10000"/>
              <a:gd name="connsiteY3" fmla="*/ 586 h 10000"/>
              <a:gd name="connsiteX4" fmla="*/ 1995 w 10000"/>
              <a:gd name="connsiteY4" fmla="*/ 9414 h 10000"/>
              <a:gd name="connsiteX5" fmla="*/ 2054 w 10000"/>
              <a:gd name="connsiteY5" fmla="*/ 10000 h 10000"/>
              <a:gd name="connsiteX6" fmla="*/ 5188 w 10000"/>
              <a:gd name="connsiteY6" fmla="*/ 10000 h 10000"/>
              <a:gd name="connsiteX7" fmla="*/ 5248 w 10000"/>
              <a:gd name="connsiteY7" fmla="*/ 9414 h 10000"/>
              <a:gd name="connsiteX8" fmla="*/ 5248 w 10000"/>
              <a:gd name="connsiteY8" fmla="*/ 4311 h 10000"/>
              <a:gd name="connsiteX9" fmla="*/ 5307 w 10000"/>
              <a:gd name="connsiteY9" fmla="*/ 3724 h 10000"/>
              <a:gd name="connsiteX10" fmla="*/ 8627 w 10000"/>
              <a:gd name="connsiteY10" fmla="*/ 3724 h 10000"/>
              <a:gd name="connsiteX11" fmla="*/ 8685 w 10000"/>
              <a:gd name="connsiteY11" fmla="*/ 4311 h 10000"/>
              <a:gd name="connsiteX12" fmla="*/ 8685 w 10000"/>
              <a:gd name="connsiteY12" fmla="*/ 6297 h 10000"/>
              <a:gd name="connsiteX13" fmla="*/ 8740 w 10000"/>
              <a:gd name="connsiteY13" fmla="*/ 6883 h 10000"/>
              <a:gd name="connsiteX14" fmla="*/ 9942 w 10000"/>
              <a:gd name="connsiteY14" fmla="*/ 6883 h 10000"/>
              <a:gd name="connsiteX15" fmla="*/ 10000 w 10000"/>
              <a:gd name="connsiteY15" fmla="*/ 6297 h 10000"/>
              <a:gd name="connsiteX0" fmla="*/ 0 w 10000"/>
              <a:gd name="connsiteY0" fmla="*/ 586 h 10000"/>
              <a:gd name="connsiteX1" fmla="*/ 1937 w 10000"/>
              <a:gd name="connsiteY1" fmla="*/ 0 h 10000"/>
              <a:gd name="connsiteX2" fmla="*/ 1995 w 10000"/>
              <a:gd name="connsiteY2" fmla="*/ 586 h 10000"/>
              <a:gd name="connsiteX3" fmla="*/ 1995 w 10000"/>
              <a:gd name="connsiteY3" fmla="*/ 9414 h 10000"/>
              <a:gd name="connsiteX4" fmla="*/ 2054 w 10000"/>
              <a:gd name="connsiteY4" fmla="*/ 10000 h 10000"/>
              <a:gd name="connsiteX5" fmla="*/ 5188 w 10000"/>
              <a:gd name="connsiteY5" fmla="*/ 10000 h 10000"/>
              <a:gd name="connsiteX6" fmla="*/ 5248 w 10000"/>
              <a:gd name="connsiteY6" fmla="*/ 9414 h 10000"/>
              <a:gd name="connsiteX7" fmla="*/ 5248 w 10000"/>
              <a:gd name="connsiteY7" fmla="*/ 4311 h 10000"/>
              <a:gd name="connsiteX8" fmla="*/ 5307 w 10000"/>
              <a:gd name="connsiteY8" fmla="*/ 3724 h 10000"/>
              <a:gd name="connsiteX9" fmla="*/ 8627 w 10000"/>
              <a:gd name="connsiteY9" fmla="*/ 3724 h 10000"/>
              <a:gd name="connsiteX10" fmla="*/ 8685 w 10000"/>
              <a:gd name="connsiteY10" fmla="*/ 4311 h 10000"/>
              <a:gd name="connsiteX11" fmla="*/ 8685 w 10000"/>
              <a:gd name="connsiteY11" fmla="*/ 6297 h 10000"/>
              <a:gd name="connsiteX12" fmla="*/ 8740 w 10000"/>
              <a:gd name="connsiteY12" fmla="*/ 6883 h 10000"/>
              <a:gd name="connsiteX13" fmla="*/ 9942 w 10000"/>
              <a:gd name="connsiteY13" fmla="*/ 6883 h 10000"/>
              <a:gd name="connsiteX14" fmla="*/ 10000 w 10000"/>
              <a:gd name="connsiteY14" fmla="*/ 6297 h 10000"/>
              <a:gd name="connsiteX0" fmla="*/ 0 w 8803"/>
              <a:gd name="connsiteY0" fmla="*/ 40 h 10113"/>
              <a:gd name="connsiteX1" fmla="*/ 740 w 8803"/>
              <a:gd name="connsiteY1" fmla="*/ 113 h 10113"/>
              <a:gd name="connsiteX2" fmla="*/ 798 w 8803"/>
              <a:gd name="connsiteY2" fmla="*/ 699 h 10113"/>
              <a:gd name="connsiteX3" fmla="*/ 798 w 8803"/>
              <a:gd name="connsiteY3" fmla="*/ 9527 h 10113"/>
              <a:gd name="connsiteX4" fmla="*/ 857 w 8803"/>
              <a:gd name="connsiteY4" fmla="*/ 10113 h 10113"/>
              <a:gd name="connsiteX5" fmla="*/ 3991 w 8803"/>
              <a:gd name="connsiteY5" fmla="*/ 10113 h 10113"/>
              <a:gd name="connsiteX6" fmla="*/ 4051 w 8803"/>
              <a:gd name="connsiteY6" fmla="*/ 9527 h 10113"/>
              <a:gd name="connsiteX7" fmla="*/ 4051 w 8803"/>
              <a:gd name="connsiteY7" fmla="*/ 4424 h 10113"/>
              <a:gd name="connsiteX8" fmla="*/ 4110 w 8803"/>
              <a:gd name="connsiteY8" fmla="*/ 3837 h 10113"/>
              <a:gd name="connsiteX9" fmla="*/ 7430 w 8803"/>
              <a:gd name="connsiteY9" fmla="*/ 3837 h 10113"/>
              <a:gd name="connsiteX10" fmla="*/ 7488 w 8803"/>
              <a:gd name="connsiteY10" fmla="*/ 4424 h 10113"/>
              <a:gd name="connsiteX11" fmla="*/ 7488 w 8803"/>
              <a:gd name="connsiteY11" fmla="*/ 6410 h 10113"/>
              <a:gd name="connsiteX12" fmla="*/ 7543 w 8803"/>
              <a:gd name="connsiteY12" fmla="*/ 6996 h 10113"/>
              <a:gd name="connsiteX13" fmla="*/ 8745 w 8803"/>
              <a:gd name="connsiteY13" fmla="*/ 6996 h 10113"/>
              <a:gd name="connsiteX14" fmla="*/ 8803 w 8803"/>
              <a:gd name="connsiteY14" fmla="*/ 6410 h 10113"/>
              <a:gd name="connsiteX0" fmla="*/ 0 w 10000"/>
              <a:gd name="connsiteY0" fmla="*/ 75 h 9905"/>
              <a:gd name="connsiteX1" fmla="*/ 841 w 10000"/>
              <a:gd name="connsiteY1" fmla="*/ 17 h 9905"/>
              <a:gd name="connsiteX2" fmla="*/ 907 w 10000"/>
              <a:gd name="connsiteY2" fmla="*/ 596 h 9905"/>
              <a:gd name="connsiteX3" fmla="*/ 907 w 10000"/>
              <a:gd name="connsiteY3" fmla="*/ 9326 h 9905"/>
              <a:gd name="connsiteX4" fmla="*/ 974 w 10000"/>
              <a:gd name="connsiteY4" fmla="*/ 9905 h 9905"/>
              <a:gd name="connsiteX5" fmla="*/ 4534 w 10000"/>
              <a:gd name="connsiteY5" fmla="*/ 9905 h 9905"/>
              <a:gd name="connsiteX6" fmla="*/ 4602 w 10000"/>
              <a:gd name="connsiteY6" fmla="*/ 9326 h 9905"/>
              <a:gd name="connsiteX7" fmla="*/ 4602 w 10000"/>
              <a:gd name="connsiteY7" fmla="*/ 4280 h 9905"/>
              <a:gd name="connsiteX8" fmla="*/ 4669 w 10000"/>
              <a:gd name="connsiteY8" fmla="*/ 3699 h 9905"/>
              <a:gd name="connsiteX9" fmla="*/ 8440 w 10000"/>
              <a:gd name="connsiteY9" fmla="*/ 3699 h 9905"/>
              <a:gd name="connsiteX10" fmla="*/ 8506 w 10000"/>
              <a:gd name="connsiteY10" fmla="*/ 4280 h 9905"/>
              <a:gd name="connsiteX11" fmla="*/ 8506 w 10000"/>
              <a:gd name="connsiteY11" fmla="*/ 6243 h 9905"/>
              <a:gd name="connsiteX12" fmla="*/ 8569 w 10000"/>
              <a:gd name="connsiteY12" fmla="*/ 6823 h 9905"/>
              <a:gd name="connsiteX13" fmla="*/ 9934 w 10000"/>
              <a:gd name="connsiteY13" fmla="*/ 6823 h 9905"/>
              <a:gd name="connsiteX14" fmla="*/ 10000 w 10000"/>
              <a:gd name="connsiteY14" fmla="*/ 6243 h 9905"/>
              <a:gd name="connsiteX0" fmla="*/ 0 w 10000"/>
              <a:gd name="connsiteY0" fmla="*/ 59 h 9983"/>
              <a:gd name="connsiteX1" fmla="*/ 841 w 10000"/>
              <a:gd name="connsiteY1" fmla="*/ 0 h 9983"/>
              <a:gd name="connsiteX2" fmla="*/ 907 w 10000"/>
              <a:gd name="connsiteY2" fmla="*/ 585 h 9983"/>
              <a:gd name="connsiteX3" fmla="*/ 907 w 10000"/>
              <a:gd name="connsiteY3" fmla="*/ 9398 h 9983"/>
              <a:gd name="connsiteX4" fmla="*/ 974 w 10000"/>
              <a:gd name="connsiteY4" fmla="*/ 9983 h 9983"/>
              <a:gd name="connsiteX5" fmla="*/ 4534 w 10000"/>
              <a:gd name="connsiteY5" fmla="*/ 9983 h 9983"/>
              <a:gd name="connsiteX6" fmla="*/ 4602 w 10000"/>
              <a:gd name="connsiteY6" fmla="*/ 9398 h 9983"/>
              <a:gd name="connsiteX7" fmla="*/ 4602 w 10000"/>
              <a:gd name="connsiteY7" fmla="*/ 4304 h 9983"/>
              <a:gd name="connsiteX8" fmla="*/ 4669 w 10000"/>
              <a:gd name="connsiteY8" fmla="*/ 3717 h 9983"/>
              <a:gd name="connsiteX9" fmla="*/ 8440 w 10000"/>
              <a:gd name="connsiteY9" fmla="*/ 3717 h 9983"/>
              <a:gd name="connsiteX10" fmla="*/ 8506 w 10000"/>
              <a:gd name="connsiteY10" fmla="*/ 4304 h 9983"/>
              <a:gd name="connsiteX11" fmla="*/ 8506 w 10000"/>
              <a:gd name="connsiteY11" fmla="*/ 6286 h 9983"/>
              <a:gd name="connsiteX12" fmla="*/ 8569 w 10000"/>
              <a:gd name="connsiteY12" fmla="*/ 6871 h 9983"/>
              <a:gd name="connsiteX13" fmla="*/ 9934 w 10000"/>
              <a:gd name="connsiteY13" fmla="*/ 6871 h 9983"/>
              <a:gd name="connsiteX14" fmla="*/ 10000 w 10000"/>
              <a:gd name="connsiteY14" fmla="*/ 6286 h 9983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59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10003 w 10003"/>
              <a:gd name="connsiteY13" fmla="*/ 6297 h 10000"/>
              <a:gd name="connsiteX0" fmla="*/ 0 w 9498"/>
              <a:gd name="connsiteY0" fmla="*/ 1 h 10000"/>
              <a:gd name="connsiteX1" fmla="*/ 844 w 9498"/>
              <a:gd name="connsiteY1" fmla="*/ 0 h 10000"/>
              <a:gd name="connsiteX2" fmla="*/ 910 w 9498"/>
              <a:gd name="connsiteY2" fmla="*/ 586 h 10000"/>
              <a:gd name="connsiteX3" fmla="*/ 910 w 9498"/>
              <a:gd name="connsiteY3" fmla="*/ 9414 h 10000"/>
              <a:gd name="connsiteX4" fmla="*/ 977 w 9498"/>
              <a:gd name="connsiteY4" fmla="*/ 10000 h 10000"/>
              <a:gd name="connsiteX5" fmla="*/ 4537 w 9498"/>
              <a:gd name="connsiteY5" fmla="*/ 10000 h 10000"/>
              <a:gd name="connsiteX6" fmla="*/ 4605 w 9498"/>
              <a:gd name="connsiteY6" fmla="*/ 9414 h 10000"/>
              <a:gd name="connsiteX7" fmla="*/ 4605 w 9498"/>
              <a:gd name="connsiteY7" fmla="*/ 4311 h 10000"/>
              <a:gd name="connsiteX8" fmla="*/ 4672 w 9498"/>
              <a:gd name="connsiteY8" fmla="*/ 3723 h 10000"/>
              <a:gd name="connsiteX9" fmla="*/ 8443 w 9498"/>
              <a:gd name="connsiteY9" fmla="*/ 3723 h 10000"/>
              <a:gd name="connsiteX10" fmla="*/ 8509 w 9498"/>
              <a:gd name="connsiteY10" fmla="*/ 4311 h 10000"/>
              <a:gd name="connsiteX11" fmla="*/ 8509 w 9498"/>
              <a:gd name="connsiteY11" fmla="*/ 6297 h 10000"/>
              <a:gd name="connsiteX12" fmla="*/ 8572 w 9498"/>
              <a:gd name="connsiteY12" fmla="*/ 6883 h 10000"/>
              <a:gd name="connsiteX13" fmla="*/ 9498 w 9498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49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861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63"/>
              <a:gd name="connsiteY0" fmla="*/ 1 h 10000"/>
              <a:gd name="connsiteX1" fmla="*/ 889 w 10063"/>
              <a:gd name="connsiteY1" fmla="*/ 0 h 10000"/>
              <a:gd name="connsiteX2" fmla="*/ 958 w 10063"/>
              <a:gd name="connsiteY2" fmla="*/ 586 h 10000"/>
              <a:gd name="connsiteX3" fmla="*/ 958 w 10063"/>
              <a:gd name="connsiteY3" fmla="*/ 9414 h 10000"/>
              <a:gd name="connsiteX4" fmla="*/ 1029 w 10063"/>
              <a:gd name="connsiteY4" fmla="*/ 10000 h 10000"/>
              <a:gd name="connsiteX5" fmla="*/ 4777 w 10063"/>
              <a:gd name="connsiteY5" fmla="*/ 10000 h 10000"/>
              <a:gd name="connsiteX6" fmla="*/ 4848 w 10063"/>
              <a:gd name="connsiteY6" fmla="*/ 9414 h 10000"/>
              <a:gd name="connsiteX7" fmla="*/ 4848 w 10063"/>
              <a:gd name="connsiteY7" fmla="*/ 4311 h 10000"/>
              <a:gd name="connsiteX8" fmla="*/ 4919 w 10063"/>
              <a:gd name="connsiteY8" fmla="*/ 3723 h 10000"/>
              <a:gd name="connsiteX9" fmla="*/ 8889 w 10063"/>
              <a:gd name="connsiteY9" fmla="*/ 3723 h 10000"/>
              <a:gd name="connsiteX10" fmla="*/ 8959 w 10063"/>
              <a:gd name="connsiteY10" fmla="*/ 4311 h 10000"/>
              <a:gd name="connsiteX11" fmla="*/ 8959 w 10063"/>
              <a:gd name="connsiteY11" fmla="*/ 6297 h 10000"/>
              <a:gd name="connsiteX12" fmla="*/ 9014 w 10063"/>
              <a:gd name="connsiteY12" fmla="*/ 6927 h 10000"/>
              <a:gd name="connsiteX13" fmla="*/ 10063 w 10063"/>
              <a:gd name="connsiteY13" fmla="*/ 6912 h 10000"/>
              <a:gd name="connsiteX0" fmla="*/ 0 w 9995"/>
              <a:gd name="connsiteY0" fmla="*/ 1 h 10000"/>
              <a:gd name="connsiteX1" fmla="*/ 889 w 9995"/>
              <a:gd name="connsiteY1" fmla="*/ 0 h 10000"/>
              <a:gd name="connsiteX2" fmla="*/ 958 w 9995"/>
              <a:gd name="connsiteY2" fmla="*/ 586 h 10000"/>
              <a:gd name="connsiteX3" fmla="*/ 958 w 9995"/>
              <a:gd name="connsiteY3" fmla="*/ 9414 h 10000"/>
              <a:gd name="connsiteX4" fmla="*/ 1029 w 9995"/>
              <a:gd name="connsiteY4" fmla="*/ 10000 h 10000"/>
              <a:gd name="connsiteX5" fmla="*/ 4777 w 9995"/>
              <a:gd name="connsiteY5" fmla="*/ 10000 h 10000"/>
              <a:gd name="connsiteX6" fmla="*/ 4848 w 9995"/>
              <a:gd name="connsiteY6" fmla="*/ 9414 h 10000"/>
              <a:gd name="connsiteX7" fmla="*/ 4848 w 9995"/>
              <a:gd name="connsiteY7" fmla="*/ 4311 h 10000"/>
              <a:gd name="connsiteX8" fmla="*/ 4919 w 9995"/>
              <a:gd name="connsiteY8" fmla="*/ 3723 h 10000"/>
              <a:gd name="connsiteX9" fmla="*/ 8889 w 9995"/>
              <a:gd name="connsiteY9" fmla="*/ 3723 h 10000"/>
              <a:gd name="connsiteX10" fmla="*/ 8959 w 9995"/>
              <a:gd name="connsiteY10" fmla="*/ 4311 h 10000"/>
              <a:gd name="connsiteX11" fmla="*/ 8959 w 9995"/>
              <a:gd name="connsiteY11" fmla="*/ 6297 h 10000"/>
              <a:gd name="connsiteX12" fmla="*/ 9014 w 9995"/>
              <a:gd name="connsiteY12" fmla="*/ 6927 h 10000"/>
              <a:gd name="connsiteX13" fmla="*/ 9995 w 9995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78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34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22 w 10000"/>
              <a:gd name="connsiteY12" fmla="*/ 6949 h 10000"/>
              <a:gd name="connsiteX13" fmla="*/ 10000 w 10000"/>
              <a:gd name="connsiteY13" fmla="*/ 6934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49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07"/>
              <a:gd name="connsiteY0" fmla="*/ 1 h 10000"/>
              <a:gd name="connsiteX1" fmla="*/ 889 w 10007"/>
              <a:gd name="connsiteY1" fmla="*/ 0 h 10000"/>
              <a:gd name="connsiteX2" fmla="*/ 958 w 10007"/>
              <a:gd name="connsiteY2" fmla="*/ 586 h 10000"/>
              <a:gd name="connsiteX3" fmla="*/ 958 w 10007"/>
              <a:gd name="connsiteY3" fmla="*/ 9414 h 10000"/>
              <a:gd name="connsiteX4" fmla="*/ 1030 w 10007"/>
              <a:gd name="connsiteY4" fmla="*/ 10000 h 10000"/>
              <a:gd name="connsiteX5" fmla="*/ 4779 w 10007"/>
              <a:gd name="connsiteY5" fmla="*/ 10000 h 10000"/>
              <a:gd name="connsiteX6" fmla="*/ 4850 w 10007"/>
              <a:gd name="connsiteY6" fmla="*/ 9414 h 10000"/>
              <a:gd name="connsiteX7" fmla="*/ 4850 w 10007"/>
              <a:gd name="connsiteY7" fmla="*/ 4311 h 10000"/>
              <a:gd name="connsiteX8" fmla="*/ 4921 w 10007"/>
              <a:gd name="connsiteY8" fmla="*/ 3723 h 10000"/>
              <a:gd name="connsiteX9" fmla="*/ 8893 w 10007"/>
              <a:gd name="connsiteY9" fmla="*/ 3723 h 10000"/>
              <a:gd name="connsiteX10" fmla="*/ 8963 w 10007"/>
              <a:gd name="connsiteY10" fmla="*/ 4311 h 10000"/>
              <a:gd name="connsiteX11" fmla="*/ 8963 w 10007"/>
              <a:gd name="connsiteY11" fmla="*/ 6297 h 10000"/>
              <a:gd name="connsiteX12" fmla="*/ 9022 w 10007"/>
              <a:gd name="connsiteY12" fmla="*/ 6971 h 10000"/>
              <a:gd name="connsiteX13" fmla="*/ 10007 w 10007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3"/>
              <a:gd name="connsiteY0" fmla="*/ 1 h 10000"/>
              <a:gd name="connsiteX1" fmla="*/ 889 w 10013"/>
              <a:gd name="connsiteY1" fmla="*/ 0 h 10000"/>
              <a:gd name="connsiteX2" fmla="*/ 958 w 10013"/>
              <a:gd name="connsiteY2" fmla="*/ 586 h 10000"/>
              <a:gd name="connsiteX3" fmla="*/ 958 w 10013"/>
              <a:gd name="connsiteY3" fmla="*/ 9414 h 10000"/>
              <a:gd name="connsiteX4" fmla="*/ 1030 w 10013"/>
              <a:gd name="connsiteY4" fmla="*/ 10000 h 10000"/>
              <a:gd name="connsiteX5" fmla="*/ 4779 w 10013"/>
              <a:gd name="connsiteY5" fmla="*/ 10000 h 10000"/>
              <a:gd name="connsiteX6" fmla="*/ 4850 w 10013"/>
              <a:gd name="connsiteY6" fmla="*/ 9414 h 10000"/>
              <a:gd name="connsiteX7" fmla="*/ 4850 w 10013"/>
              <a:gd name="connsiteY7" fmla="*/ 4311 h 10000"/>
              <a:gd name="connsiteX8" fmla="*/ 4921 w 10013"/>
              <a:gd name="connsiteY8" fmla="*/ 3723 h 10000"/>
              <a:gd name="connsiteX9" fmla="*/ 8893 w 10013"/>
              <a:gd name="connsiteY9" fmla="*/ 3723 h 10000"/>
              <a:gd name="connsiteX10" fmla="*/ 8963 w 10013"/>
              <a:gd name="connsiteY10" fmla="*/ 4311 h 10000"/>
              <a:gd name="connsiteX11" fmla="*/ 8963 w 10013"/>
              <a:gd name="connsiteY11" fmla="*/ 6297 h 10000"/>
              <a:gd name="connsiteX12" fmla="*/ 9022 w 10013"/>
              <a:gd name="connsiteY12" fmla="*/ 6971 h 10000"/>
              <a:gd name="connsiteX13" fmla="*/ 10013 w 10013"/>
              <a:gd name="connsiteY13" fmla="*/ 6956 h 10000"/>
              <a:gd name="connsiteX0" fmla="*/ 0 w 10081"/>
              <a:gd name="connsiteY0" fmla="*/ 1 h 10000"/>
              <a:gd name="connsiteX1" fmla="*/ 889 w 10081"/>
              <a:gd name="connsiteY1" fmla="*/ 0 h 10000"/>
              <a:gd name="connsiteX2" fmla="*/ 958 w 10081"/>
              <a:gd name="connsiteY2" fmla="*/ 586 h 10000"/>
              <a:gd name="connsiteX3" fmla="*/ 958 w 10081"/>
              <a:gd name="connsiteY3" fmla="*/ 9414 h 10000"/>
              <a:gd name="connsiteX4" fmla="*/ 1030 w 10081"/>
              <a:gd name="connsiteY4" fmla="*/ 10000 h 10000"/>
              <a:gd name="connsiteX5" fmla="*/ 4779 w 10081"/>
              <a:gd name="connsiteY5" fmla="*/ 10000 h 10000"/>
              <a:gd name="connsiteX6" fmla="*/ 4850 w 10081"/>
              <a:gd name="connsiteY6" fmla="*/ 9414 h 10000"/>
              <a:gd name="connsiteX7" fmla="*/ 4850 w 10081"/>
              <a:gd name="connsiteY7" fmla="*/ 4311 h 10000"/>
              <a:gd name="connsiteX8" fmla="*/ 4921 w 10081"/>
              <a:gd name="connsiteY8" fmla="*/ 3723 h 10000"/>
              <a:gd name="connsiteX9" fmla="*/ 8893 w 10081"/>
              <a:gd name="connsiteY9" fmla="*/ 3723 h 10000"/>
              <a:gd name="connsiteX10" fmla="*/ 8963 w 10081"/>
              <a:gd name="connsiteY10" fmla="*/ 4311 h 10000"/>
              <a:gd name="connsiteX11" fmla="*/ 8963 w 10081"/>
              <a:gd name="connsiteY11" fmla="*/ 6297 h 10000"/>
              <a:gd name="connsiteX12" fmla="*/ 9022 w 10081"/>
              <a:gd name="connsiteY12" fmla="*/ 6971 h 10000"/>
              <a:gd name="connsiteX13" fmla="*/ 10081 w 10081"/>
              <a:gd name="connsiteY13" fmla="*/ 6978 h 10000"/>
              <a:gd name="connsiteX0" fmla="*/ 0 w 10089"/>
              <a:gd name="connsiteY0" fmla="*/ 1 h 10000"/>
              <a:gd name="connsiteX1" fmla="*/ 889 w 10089"/>
              <a:gd name="connsiteY1" fmla="*/ 0 h 10000"/>
              <a:gd name="connsiteX2" fmla="*/ 958 w 10089"/>
              <a:gd name="connsiteY2" fmla="*/ 586 h 10000"/>
              <a:gd name="connsiteX3" fmla="*/ 958 w 10089"/>
              <a:gd name="connsiteY3" fmla="*/ 9414 h 10000"/>
              <a:gd name="connsiteX4" fmla="*/ 1030 w 10089"/>
              <a:gd name="connsiteY4" fmla="*/ 10000 h 10000"/>
              <a:gd name="connsiteX5" fmla="*/ 4779 w 10089"/>
              <a:gd name="connsiteY5" fmla="*/ 10000 h 10000"/>
              <a:gd name="connsiteX6" fmla="*/ 4850 w 10089"/>
              <a:gd name="connsiteY6" fmla="*/ 9414 h 10000"/>
              <a:gd name="connsiteX7" fmla="*/ 4850 w 10089"/>
              <a:gd name="connsiteY7" fmla="*/ 4311 h 10000"/>
              <a:gd name="connsiteX8" fmla="*/ 4921 w 10089"/>
              <a:gd name="connsiteY8" fmla="*/ 3723 h 10000"/>
              <a:gd name="connsiteX9" fmla="*/ 8893 w 10089"/>
              <a:gd name="connsiteY9" fmla="*/ 3723 h 10000"/>
              <a:gd name="connsiteX10" fmla="*/ 8963 w 10089"/>
              <a:gd name="connsiteY10" fmla="*/ 4311 h 10000"/>
              <a:gd name="connsiteX11" fmla="*/ 8963 w 10089"/>
              <a:gd name="connsiteY11" fmla="*/ 6297 h 10000"/>
              <a:gd name="connsiteX12" fmla="*/ 9022 w 10089"/>
              <a:gd name="connsiteY12" fmla="*/ 6971 h 10000"/>
              <a:gd name="connsiteX13" fmla="*/ 10089 w 10089"/>
              <a:gd name="connsiteY13" fmla="*/ 6956 h 10000"/>
              <a:gd name="connsiteX0" fmla="*/ 0 w 10092"/>
              <a:gd name="connsiteY0" fmla="*/ 1 h 10000"/>
              <a:gd name="connsiteX1" fmla="*/ 889 w 10092"/>
              <a:gd name="connsiteY1" fmla="*/ 0 h 10000"/>
              <a:gd name="connsiteX2" fmla="*/ 958 w 10092"/>
              <a:gd name="connsiteY2" fmla="*/ 586 h 10000"/>
              <a:gd name="connsiteX3" fmla="*/ 958 w 10092"/>
              <a:gd name="connsiteY3" fmla="*/ 9414 h 10000"/>
              <a:gd name="connsiteX4" fmla="*/ 1030 w 10092"/>
              <a:gd name="connsiteY4" fmla="*/ 10000 h 10000"/>
              <a:gd name="connsiteX5" fmla="*/ 4779 w 10092"/>
              <a:gd name="connsiteY5" fmla="*/ 10000 h 10000"/>
              <a:gd name="connsiteX6" fmla="*/ 4850 w 10092"/>
              <a:gd name="connsiteY6" fmla="*/ 9414 h 10000"/>
              <a:gd name="connsiteX7" fmla="*/ 4850 w 10092"/>
              <a:gd name="connsiteY7" fmla="*/ 4311 h 10000"/>
              <a:gd name="connsiteX8" fmla="*/ 4921 w 10092"/>
              <a:gd name="connsiteY8" fmla="*/ 3723 h 10000"/>
              <a:gd name="connsiteX9" fmla="*/ 8893 w 10092"/>
              <a:gd name="connsiteY9" fmla="*/ 3723 h 10000"/>
              <a:gd name="connsiteX10" fmla="*/ 8963 w 10092"/>
              <a:gd name="connsiteY10" fmla="*/ 4311 h 10000"/>
              <a:gd name="connsiteX11" fmla="*/ 8963 w 10092"/>
              <a:gd name="connsiteY11" fmla="*/ 6297 h 10000"/>
              <a:gd name="connsiteX12" fmla="*/ 9022 w 10092"/>
              <a:gd name="connsiteY12" fmla="*/ 6971 h 10000"/>
              <a:gd name="connsiteX13" fmla="*/ 10092 w 10092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12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31"/>
              <a:gd name="connsiteY0" fmla="*/ 1 h 10000"/>
              <a:gd name="connsiteX1" fmla="*/ 889 w 10131"/>
              <a:gd name="connsiteY1" fmla="*/ 0 h 10000"/>
              <a:gd name="connsiteX2" fmla="*/ 958 w 10131"/>
              <a:gd name="connsiteY2" fmla="*/ 586 h 10000"/>
              <a:gd name="connsiteX3" fmla="*/ 958 w 10131"/>
              <a:gd name="connsiteY3" fmla="*/ 9414 h 10000"/>
              <a:gd name="connsiteX4" fmla="*/ 1030 w 10131"/>
              <a:gd name="connsiteY4" fmla="*/ 10000 h 10000"/>
              <a:gd name="connsiteX5" fmla="*/ 4779 w 10131"/>
              <a:gd name="connsiteY5" fmla="*/ 10000 h 10000"/>
              <a:gd name="connsiteX6" fmla="*/ 4850 w 10131"/>
              <a:gd name="connsiteY6" fmla="*/ 9414 h 10000"/>
              <a:gd name="connsiteX7" fmla="*/ 4850 w 10131"/>
              <a:gd name="connsiteY7" fmla="*/ 4311 h 10000"/>
              <a:gd name="connsiteX8" fmla="*/ 4921 w 10131"/>
              <a:gd name="connsiteY8" fmla="*/ 3723 h 10000"/>
              <a:gd name="connsiteX9" fmla="*/ 8893 w 10131"/>
              <a:gd name="connsiteY9" fmla="*/ 3723 h 10000"/>
              <a:gd name="connsiteX10" fmla="*/ 8963 w 10131"/>
              <a:gd name="connsiteY10" fmla="*/ 4311 h 10000"/>
              <a:gd name="connsiteX11" fmla="*/ 8963 w 10131"/>
              <a:gd name="connsiteY11" fmla="*/ 6297 h 10000"/>
              <a:gd name="connsiteX12" fmla="*/ 9022 w 10131"/>
              <a:gd name="connsiteY12" fmla="*/ 6971 h 10000"/>
              <a:gd name="connsiteX13" fmla="*/ 10131 w 10131"/>
              <a:gd name="connsiteY13" fmla="*/ 6978 h 10000"/>
              <a:gd name="connsiteX0" fmla="*/ 0 w 9996"/>
              <a:gd name="connsiteY0" fmla="*/ 1 h 10000"/>
              <a:gd name="connsiteX1" fmla="*/ 889 w 9996"/>
              <a:gd name="connsiteY1" fmla="*/ 0 h 10000"/>
              <a:gd name="connsiteX2" fmla="*/ 958 w 9996"/>
              <a:gd name="connsiteY2" fmla="*/ 586 h 10000"/>
              <a:gd name="connsiteX3" fmla="*/ 958 w 9996"/>
              <a:gd name="connsiteY3" fmla="*/ 9414 h 10000"/>
              <a:gd name="connsiteX4" fmla="*/ 1030 w 9996"/>
              <a:gd name="connsiteY4" fmla="*/ 10000 h 10000"/>
              <a:gd name="connsiteX5" fmla="*/ 4779 w 9996"/>
              <a:gd name="connsiteY5" fmla="*/ 10000 h 10000"/>
              <a:gd name="connsiteX6" fmla="*/ 4850 w 9996"/>
              <a:gd name="connsiteY6" fmla="*/ 9414 h 10000"/>
              <a:gd name="connsiteX7" fmla="*/ 4850 w 9996"/>
              <a:gd name="connsiteY7" fmla="*/ 4311 h 10000"/>
              <a:gd name="connsiteX8" fmla="*/ 4921 w 9996"/>
              <a:gd name="connsiteY8" fmla="*/ 3723 h 10000"/>
              <a:gd name="connsiteX9" fmla="*/ 8893 w 9996"/>
              <a:gd name="connsiteY9" fmla="*/ 3723 h 10000"/>
              <a:gd name="connsiteX10" fmla="*/ 8963 w 9996"/>
              <a:gd name="connsiteY10" fmla="*/ 4311 h 10000"/>
              <a:gd name="connsiteX11" fmla="*/ 8963 w 9996"/>
              <a:gd name="connsiteY11" fmla="*/ 6297 h 10000"/>
              <a:gd name="connsiteX12" fmla="*/ 9022 w 9996"/>
              <a:gd name="connsiteY12" fmla="*/ 6971 h 10000"/>
              <a:gd name="connsiteX13" fmla="*/ 9996 w 9996"/>
              <a:gd name="connsiteY13" fmla="*/ 6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96" h="1000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gray">
          <a:xfrm>
            <a:off x="-4979" y="4336985"/>
            <a:ext cx="9147342" cy="1757619"/>
          </a:xfrm>
          <a:custGeom>
            <a:avLst/>
            <a:gdLst>
              <a:gd name="T0" fmla="*/ 0 w 8479"/>
              <a:gd name="T1" fmla="*/ 772 h 894"/>
              <a:gd name="T2" fmla="*/ 1132 w 8479"/>
              <a:gd name="T3" fmla="*/ 772 h 894"/>
              <a:gd name="T4" fmla="*/ 1160 w 8479"/>
              <a:gd name="T5" fmla="*/ 744 h 894"/>
              <a:gd name="T6" fmla="*/ 1160 w 8479"/>
              <a:gd name="T7" fmla="*/ 263 h 894"/>
              <a:gd name="T8" fmla="*/ 1188 w 8479"/>
              <a:gd name="T9" fmla="*/ 235 h 894"/>
              <a:gd name="T10" fmla="*/ 2202 w 8479"/>
              <a:gd name="T11" fmla="*/ 235 h 894"/>
              <a:gd name="T12" fmla="*/ 2230 w 8479"/>
              <a:gd name="T13" fmla="*/ 263 h 894"/>
              <a:gd name="T14" fmla="*/ 2230 w 8479"/>
              <a:gd name="T15" fmla="*/ 745 h 894"/>
              <a:gd name="T16" fmla="*/ 2258 w 8479"/>
              <a:gd name="T17" fmla="*/ 773 h 894"/>
              <a:gd name="T18" fmla="*/ 3688 w 8479"/>
              <a:gd name="T19" fmla="*/ 773 h 894"/>
              <a:gd name="T20" fmla="*/ 3716 w 8479"/>
              <a:gd name="T21" fmla="*/ 745 h 894"/>
              <a:gd name="T22" fmla="*/ 3716 w 8479"/>
              <a:gd name="T23" fmla="*/ 28 h 894"/>
              <a:gd name="T24" fmla="*/ 3744 w 8479"/>
              <a:gd name="T25" fmla="*/ 0 h 894"/>
              <a:gd name="T26" fmla="*/ 5033 w 8479"/>
              <a:gd name="T27" fmla="*/ 0 h 894"/>
              <a:gd name="T28" fmla="*/ 5061 w 8479"/>
              <a:gd name="T29" fmla="*/ 28 h 894"/>
              <a:gd name="T30" fmla="*/ 5061 w 8479"/>
              <a:gd name="T31" fmla="*/ 516 h 894"/>
              <a:gd name="T32" fmla="*/ 5089 w 8479"/>
              <a:gd name="T33" fmla="*/ 544 h 894"/>
              <a:gd name="T34" fmla="*/ 5446 w 8479"/>
              <a:gd name="T35" fmla="*/ 544 h 894"/>
              <a:gd name="T36" fmla="*/ 5474 w 8479"/>
              <a:gd name="T37" fmla="*/ 516 h 894"/>
              <a:gd name="T38" fmla="*/ 5474 w 8479"/>
              <a:gd name="T39" fmla="*/ 205 h 894"/>
              <a:gd name="T40" fmla="*/ 5502 w 8479"/>
              <a:gd name="T41" fmla="*/ 177 h 894"/>
              <a:gd name="T42" fmla="*/ 6295 w 8479"/>
              <a:gd name="T43" fmla="*/ 177 h 894"/>
              <a:gd name="T44" fmla="*/ 6323 w 8479"/>
              <a:gd name="T45" fmla="*/ 205 h 894"/>
              <a:gd name="T46" fmla="*/ 6323 w 8479"/>
              <a:gd name="T47" fmla="*/ 866 h 894"/>
              <a:gd name="T48" fmla="*/ 6351 w 8479"/>
              <a:gd name="T49" fmla="*/ 894 h 894"/>
              <a:gd name="T50" fmla="*/ 7237 w 8479"/>
              <a:gd name="T51" fmla="*/ 894 h 894"/>
              <a:gd name="T52" fmla="*/ 7265 w 8479"/>
              <a:gd name="T53" fmla="*/ 866 h 894"/>
              <a:gd name="T54" fmla="*/ 7265 w 8479"/>
              <a:gd name="T55" fmla="*/ 563 h 894"/>
              <a:gd name="T56" fmla="*/ 7293 w 8479"/>
              <a:gd name="T57" fmla="*/ 535 h 894"/>
              <a:gd name="T58" fmla="*/ 8479 w 8479"/>
              <a:gd name="T59" fmla="*/ 535 h 894"/>
              <a:gd name="connsiteX0" fmla="*/ 0 w 8665"/>
              <a:gd name="connsiteY0" fmla="*/ 8635 h 10000"/>
              <a:gd name="connsiteX1" fmla="*/ 33 w 8665"/>
              <a:gd name="connsiteY1" fmla="*/ 8322 h 10000"/>
              <a:gd name="connsiteX2" fmla="*/ 33 w 8665"/>
              <a:gd name="connsiteY2" fmla="*/ 2942 h 10000"/>
              <a:gd name="connsiteX3" fmla="*/ 66 w 8665"/>
              <a:gd name="connsiteY3" fmla="*/ 2629 h 10000"/>
              <a:gd name="connsiteX4" fmla="*/ 1262 w 8665"/>
              <a:gd name="connsiteY4" fmla="*/ 2629 h 10000"/>
              <a:gd name="connsiteX5" fmla="*/ 1295 w 8665"/>
              <a:gd name="connsiteY5" fmla="*/ 2942 h 10000"/>
              <a:gd name="connsiteX6" fmla="*/ 1295 w 8665"/>
              <a:gd name="connsiteY6" fmla="*/ 8333 h 10000"/>
              <a:gd name="connsiteX7" fmla="*/ 1328 w 8665"/>
              <a:gd name="connsiteY7" fmla="*/ 8647 h 10000"/>
              <a:gd name="connsiteX8" fmla="*/ 3015 w 8665"/>
              <a:gd name="connsiteY8" fmla="*/ 8647 h 10000"/>
              <a:gd name="connsiteX9" fmla="*/ 3048 w 8665"/>
              <a:gd name="connsiteY9" fmla="*/ 8333 h 10000"/>
              <a:gd name="connsiteX10" fmla="*/ 3048 w 8665"/>
              <a:gd name="connsiteY10" fmla="*/ 313 h 10000"/>
              <a:gd name="connsiteX11" fmla="*/ 3081 w 8665"/>
              <a:gd name="connsiteY11" fmla="*/ 0 h 10000"/>
              <a:gd name="connsiteX12" fmla="*/ 4601 w 8665"/>
              <a:gd name="connsiteY12" fmla="*/ 0 h 10000"/>
              <a:gd name="connsiteX13" fmla="*/ 4634 w 8665"/>
              <a:gd name="connsiteY13" fmla="*/ 313 h 10000"/>
              <a:gd name="connsiteX14" fmla="*/ 4634 w 8665"/>
              <a:gd name="connsiteY14" fmla="*/ 5772 h 10000"/>
              <a:gd name="connsiteX15" fmla="*/ 4667 w 8665"/>
              <a:gd name="connsiteY15" fmla="*/ 6085 h 10000"/>
              <a:gd name="connsiteX16" fmla="*/ 5088 w 8665"/>
              <a:gd name="connsiteY16" fmla="*/ 6085 h 10000"/>
              <a:gd name="connsiteX17" fmla="*/ 5121 w 8665"/>
              <a:gd name="connsiteY17" fmla="*/ 5772 h 10000"/>
              <a:gd name="connsiteX18" fmla="*/ 5121 w 8665"/>
              <a:gd name="connsiteY18" fmla="*/ 2293 h 10000"/>
              <a:gd name="connsiteX19" fmla="*/ 5154 w 8665"/>
              <a:gd name="connsiteY19" fmla="*/ 1980 h 10000"/>
              <a:gd name="connsiteX20" fmla="*/ 6089 w 8665"/>
              <a:gd name="connsiteY20" fmla="*/ 1980 h 10000"/>
              <a:gd name="connsiteX21" fmla="*/ 6122 w 8665"/>
              <a:gd name="connsiteY21" fmla="*/ 2293 h 10000"/>
              <a:gd name="connsiteX22" fmla="*/ 6122 w 8665"/>
              <a:gd name="connsiteY22" fmla="*/ 9687 h 10000"/>
              <a:gd name="connsiteX23" fmla="*/ 6155 w 8665"/>
              <a:gd name="connsiteY23" fmla="*/ 10000 h 10000"/>
              <a:gd name="connsiteX24" fmla="*/ 7200 w 8665"/>
              <a:gd name="connsiteY24" fmla="*/ 10000 h 10000"/>
              <a:gd name="connsiteX25" fmla="*/ 7233 w 8665"/>
              <a:gd name="connsiteY25" fmla="*/ 9687 h 10000"/>
              <a:gd name="connsiteX26" fmla="*/ 7233 w 8665"/>
              <a:gd name="connsiteY26" fmla="*/ 6298 h 10000"/>
              <a:gd name="connsiteX27" fmla="*/ 7266 w 8665"/>
              <a:gd name="connsiteY27" fmla="*/ 5984 h 10000"/>
              <a:gd name="connsiteX28" fmla="*/ 8665 w 8665"/>
              <a:gd name="connsiteY28" fmla="*/ 5984 h 10000"/>
              <a:gd name="connsiteX0" fmla="*/ 0 w 9962"/>
              <a:gd name="connsiteY0" fmla="*/ 8322 h 10000"/>
              <a:gd name="connsiteX1" fmla="*/ 0 w 9962"/>
              <a:gd name="connsiteY1" fmla="*/ 2942 h 10000"/>
              <a:gd name="connsiteX2" fmla="*/ 38 w 9962"/>
              <a:gd name="connsiteY2" fmla="*/ 2629 h 10000"/>
              <a:gd name="connsiteX3" fmla="*/ 1418 w 9962"/>
              <a:gd name="connsiteY3" fmla="*/ 2629 h 10000"/>
              <a:gd name="connsiteX4" fmla="*/ 1457 w 9962"/>
              <a:gd name="connsiteY4" fmla="*/ 2942 h 10000"/>
              <a:gd name="connsiteX5" fmla="*/ 1457 w 9962"/>
              <a:gd name="connsiteY5" fmla="*/ 8333 h 10000"/>
              <a:gd name="connsiteX6" fmla="*/ 1495 w 9962"/>
              <a:gd name="connsiteY6" fmla="*/ 8647 h 10000"/>
              <a:gd name="connsiteX7" fmla="*/ 3442 w 9962"/>
              <a:gd name="connsiteY7" fmla="*/ 8647 h 10000"/>
              <a:gd name="connsiteX8" fmla="*/ 3480 w 9962"/>
              <a:gd name="connsiteY8" fmla="*/ 8333 h 10000"/>
              <a:gd name="connsiteX9" fmla="*/ 3480 w 9962"/>
              <a:gd name="connsiteY9" fmla="*/ 313 h 10000"/>
              <a:gd name="connsiteX10" fmla="*/ 3518 w 9962"/>
              <a:gd name="connsiteY10" fmla="*/ 0 h 10000"/>
              <a:gd name="connsiteX11" fmla="*/ 5272 w 9962"/>
              <a:gd name="connsiteY11" fmla="*/ 0 h 10000"/>
              <a:gd name="connsiteX12" fmla="*/ 5310 w 9962"/>
              <a:gd name="connsiteY12" fmla="*/ 313 h 10000"/>
              <a:gd name="connsiteX13" fmla="*/ 5310 w 9962"/>
              <a:gd name="connsiteY13" fmla="*/ 5772 h 10000"/>
              <a:gd name="connsiteX14" fmla="*/ 5348 w 9962"/>
              <a:gd name="connsiteY14" fmla="*/ 6085 h 10000"/>
              <a:gd name="connsiteX15" fmla="*/ 5834 w 9962"/>
              <a:gd name="connsiteY15" fmla="*/ 6085 h 10000"/>
              <a:gd name="connsiteX16" fmla="*/ 5872 w 9962"/>
              <a:gd name="connsiteY16" fmla="*/ 5772 h 10000"/>
              <a:gd name="connsiteX17" fmla="*/ 5872 w 9962"/>
              <a:gd name="connsiteY17" fmla="*/ 2293 h 10000"/>
              <a:gd name="connsiteX18" fmla="*/ 5910 w 9962"/>
              <a:gd name="connsiteY18" fmla="*/ 1980 h 10000"/>
              <a:gd name="connsiteX19" fmla="*/ 6989 w 9962"/>
              <a:gd name="connsiteY19" fmla="*/ 1980 h 10000"/>
              <a:gd name="connsiteX20" fmla="*/ 7027 w 9962"/>
              <a:gd name="connsiteY20" fmla="*/ 2293 h 10000"/>
              <a:gd name="connsiteX21" fmla="*/ 7027 w 9962"/>
              <a:gd name="connsiteY21" fmla="*/ 9687 h 10000"/>
              <a:gd name="connsiteX22" fmla="*/ 7065 w 9962"/>
              <a:gd name="connsiteY22" fmla="*/ 10000 h 10000"/>
              <a:gd name="connsiteX23" fmla="*/ 8271 w 9962"/>
              <a:gd name="connsiteY23" fmla="*/ 10000 h 10000"/>
              <a:gd name="connsiteX24" fmla="*/ 8309 w 9962"/>
              <a:gd name="connsiteY24" fmla="*/ 9687 h 10000"/>
              <a:gd name="connsiteX25" fmla="*/ 8309 w 9962"/>
              <a:gd name="connsiteY25" fmla="*/ 6298 h 10000"/>
              <a:gd name="connsiteX26" fmla="*/ 8347 w 9962"/>
              <a:gd name="connsiteY26" fmla="*/ 5984 h 10000"/>
              <a:gd name="connsiteX27" fmla="*/ 9962 w 9962"/>
              <a:gd name="connsiteY27" fmla="*/ 5984 h 10000"/>
              <a:gd name="connsiteX0" fmla="*/ 0 w 10000"/>
              <a:gd name="connsiteY0" fmla="*/ 2942 h 10000"/>
              <a:gd name="connsiteX1" fmla="*/ 38 w 10000"/>
              <a:gd name="connsiteY1" fmla="*/ 2629 h 10000"/>
              <a:gd name="connsiteX2" fmla="*/ 1423 w 10000"/>
              <a:gd name="connsiteY2" fmla="*/ 2629 h 10000"/>
              <a:gd name="connsiteX3" fmla="*/ 1463 w 10000"/>
              <a:gd name="connsiteY3" fmla="*/ 2942 h 10000"/>
              <a:gd name="connsiteX4" fmla="*/ 1463 w 10000"/>
              <a:gd name="connsiteY4" fmla="*/ 8333 h 10000"/>
              <a:gd name="connsiteX5" fmla="*/ 1501 w 10000"/>
              <a:gd name="connsiteY5" fmla="*/ 8647 h 10000"/>
              <a:gd name="connsiteX6" fmla="*/ 3455 w 10000"/>
              <a:gd name="connsiteY6" fmla="*/ 8647 h 10000"/>
              <a:gd name="connsiteX7" fmla="*/ 3493 w 10000"/>
              <a:gd name="connsiteY7" fmla="*/ 8333 h 10000"/>
              <a:gd name="connsiteX8" fmla="*/ 3493 w 10000"/>
              <a:gd name="connsiteY8" fmla="*/ 313 h 10000"/>
              <a:gd name="connsiteX9" fmla="*/ 3531 w 10000"/>
              <a:gd name="connsiteY9" fmla="*/ 0 h 10000"/>
              <a:gd name="connsiteX10" fmla="*/ 5292 w 10000"/>
              <a:gd name="connsiteY10" fmla="*/ 0 h 10000"/>
              <a:gd name="connsiteX11" fmla="*/ 5330 w 10000"/>
              <a:gd name="connsiteY11" fmla="*/ 313 h 10000"/>
              <a:gd name="connsiteX12" fmla="*/ 5330 w 10000"/>
              <a:gd name="connsiteY12" fmla="*/ 5772 h 10000"/>
              <a:gd name="connsiteX13" fmla="*/ 5368 w 10000"/>
              <a:gd name="connsiteY13" fmla="*/ 6085 h 10000"/>
              <a:gd name="connsiteX14" fmla="*/ 5856 w 10000"/>
              <a:gd name="connsiteY14" fmla="*/ 6085 h 10000"/>
              <a:gd name="connsiteX15" fmla="*/ 5894 w 10000"/>
              <a:gd name="connsiteY15" fmla="*/ 5772 h 10000"/>
              <a:gd name="connsiteX16" fmla="*/ 5894 w 10000"/>
              <a:gd name="connsiteY16" fmla="*/ 2293 h 10000"/>
              <a:gd name="connsiteX17" fmla="*/ 5933 w 10000"/>
              <a:gd name="connsiteY17" fmla="*/ 1980 h 10000"/>
              <a:gd name="connsiteX18" fmla="*/ 7016 w 10000"/>
              <a:gd name="connsiteY18" fmla="*/ 1980 h 10000"/>
              <a:gd name="connsiteX19" fmla="*/ 7054 w 10000"/>
              <a:gd name="connsiteY19" fmla="*/ 2293 h 10000"/>
              <a:gd name="connsiteX20" fmla="*/ 7054 w 10000"/>
              <a:gd name="connsiteY20" fmla="*/ 9687 h 10000"/>
              <a:gd name="connsiteX21" fmla="*/ 7092 w 10000"/>
              <a:gd name="connsiteY21" fmla="*/ 10000 h 10000"/>
              <a:gd name="connsiteX22" fmla="*/ 8303 w 10000"/>
              <a:gd name="connsiteY22" fmla="*/ 10000 h 10000"/>
              <a:gd name="connsiteX23" fmla="*/ 8341 w 10000"/>
              <a:gd name="connsiteY23" fmla="*/ 9687 h 10000"/>
              <a:gd name="connsiteX24" fmla="*/ 8341 w 10000"/>
              <a:gd name="connsiteY24" fmla="*/ 6298 h 10000"/>
              <a:gd name="connsiteX25" fmla="*/ 8379 w 10000"/>
              <a:gd name="connsiteY25" fmla="*/ 5984 h 10000"/>
              <a:gd name="connsiteX26" fmla="*/ 10000 w 10000"/>
              <a:gd name="connsiteY26" fmla="*/ 5984 h 10000"/>
              <a:gd name="connsiteX0" fmla="*/ 0 w 9962"/>
              <a:gd name="connsiteY0" fmla="*/ 2629 h 10000"/>
              <a:gd name="connsiteX1" fmla="*/ 1385 w 9962"/>
              <a:gd name="connsiteY1" fmla="*/ 2629 h 10000"/>
              <a:gd name="connsiteX2" fmla="*/ 1425 w 9962"/>
              <a:gd name="connsiteY2" fmla="*/ 2942 h 10000"/>
              <a:gd name="connsiteX3" fmla="*/ 1425 w 9962"/>
              <a:gd name="connsiteY3" fmla="*/ 8333 h 10000"/>
              <a:gd name="connsiteX4" fmla="*/ 1463 w 9962"/>
              <a:gd name="connsiteY4" fmla="*/ 8647 h 10000"/>
              <a:gd name="connsiteX5" fmla="*/ 3417 w 9962"/>
              <a:gd name="connsiteY5" fmla="*/ 8647 h 10000"/>
              <a:gd name="connsiteX6" fmla="*/ 3455 w 9962"/>
              <a:gd name="connsiteY6" fmla="*/ 8333 h 10000"/>
              <a:gd name="connsiteX7" fmla="*/ 3455 w 9962"/>
              <a:gd name="connsiteY7" fmla="*/ 313 h 10000"/>
              <a:gd name="connsiteX8" fmla="*/ 3493 w 9962"/>
              <a:gd name="connsiteY8" fmla="*/ 0 h 10000"/>
              <a:gd name="connsiteX9" fmla="*/ 5254 w 9962"/>
              <a:gd name="connsiteY9" fmla="*/ 0 h 10000"/>
              <a:gd name="connsiteX10" fmla="*/ 5292 w 9962"/>
              <a:gd name="connsiteY10" fmla="*/ 313 h 10000"/>
              <a:gd name="connsiteX11" fmla="*/ 5292 w 9962"/>
              <a:gd name="connsiteY11" fmla="*/ 5772 h 10000"/>
              <a:gd name="connsiteX12" fmla="*/ 5330 w 9962"/>
              <a:gd name="connsiteY12" fmla="*/ 6085 h 10000"/>
              <a:gd name="connsiteX13" fmla="*/ 5818 w 9962"/>
              <a:gd name="connsiteY13" fmla="*/ 6085 h 10000"/>
              <a:gd name="connsiteX14" fmla="*/ 5856 w 9962"/>
              <a:gd name="connsiteY14" fmla="*/ 5772 h 10000"/>
              <a:gd name="connsiteX15" fmla="*/ 5856 w 9962"/>
              <a:gd name="connsiteY15" fmla="*/ 2293 h 10000"/>
              <a:gd name="connsiteX16" fmla="*/ 5895 w 9962"/>
              <a:gd name="connsiteY16" fmla="*/ 1980 h 10000"/>
              <a:gd name="connsiteX17" fmla="*/ 6978 w 9962"/>
              <a:gd name="connsiteY17" fmla="*/ 1980 h 10000"/>
              <a:gd name="connsiteX18" fmla="*/ 7016 w 9962"/>
              <a:gd name="connsiteY18" fmla="*/ 2293 h 10000"/>
              <a:gd name="connsiteX19" fmla="*/ 7016 w 9962"/>
              <a:gd name="connsiteY19" fmla="*/ 9687 h 10000"/>
              <a:gd name="connsiteX20" fmla="*/ 7054 w 9962"/>
              <a:gd name="connsiteY20" fmla="*/ 10000 h 10000"/>
              <a:gd name="connsiteX21" fmla="*/ 8265 w 9962"/>
              <a:gd name="connsiteY21" fmla="*/ 10000 h 10000"/>
              <a:gd name="connsiteX22" fmla="*/ 8303 w 9962"/>
              <a:gd name="connsiteY22" fmla="*/ 9687 h 10000"/>
              <a:gd name="connsiteX23" fmla="*/ 8303 w 9962"/>
              <a:gd name="connsiteY23" fmla="*/ 6298 h 10000"/>
              <a:gd name="connsiteX24" fmla="*/ 8341 w 9962"/>
              <a:gd name="connsiteY24" fmla="*/ 5984 h 10000"/>
              <a:gd name="connsiteX25" fmla="*/ 9962 w 9962"/>
              <a:gd name="connsiteY25" fmla="*/ 5984 h 10000"/>
              <a:gd name="connsiteX0" fmla="*/ 0 w 8610"/>
              <a:gd name="connsiteY0" fmla="*/ 2629 h 10000"/>
              <a:gd name="connsiteX1" fmla="*/ 40 w 8610"/>
              <a:gd name="connsiteY1" fmla="*/ 2942 h 10000"/>
              <a:gd name="connsiteX2" fmla="*/ 40 w 8610"/>
              <a:gd name="connsiteY2" fmla="*/ 8333 h 10000"/>
              <a:gd name="connsiteX3" fmla="*/ 79 w 8610"/>
              <a:gd name="connsiteY3" fmla="*/ 8647 h 10000"/>
              <a:gd name="connsiteX4" fmla="*/ 2040 w 8610"/>
              <a:gd name="connsiteY4" fmla="*/ 8647 h 10000"/>
              <a:gd name="connsiteX5" fmla="*/ 2078 w 8610"/>
              <a:gd name="connsiteY5" fmla="*/ 8333 h 10000"/>
              <a:gd name="connsiteX6" fmla="*/ 2078 w 8610"/>
              <a:gd name="connsiteY6" fmla="*/ 313 h 10000"/>
              <a:gd name="connsiteX7" fmla="*/ 2116 w 8610"/>
              <a:gd name="connsiteY7" fmla="*/ 0 h 10000"/>
              <a:gd name="connsiteX8" fmla="*/ 3884 w 8610"/>
              <a:gd name="connsiteY8" fmla="*/ 0 h 10000"/>
              <a:gd name="connsiteX9" fmla="*/ 3922 w 8610"/>
              <a:gd name="connsiteY9" fmla="*/ 313 h 10000"/>
              <a:gd name="connsiteX10" fmla="*/ 3922 w 8610"/>
              <a:gd name="connsiteY10" fmla="*/ 5772 h 10000"/>
              <a:gd name="connsiteX11" fmla="*/ 3960 w 8610"/>
              <a:gd name="connsiteY11" fmla="*/ 6085 h 10000"/>
              <a:gd name="connsiteX12" fmla="*/ 4450 w 8610"/>
              <a:gd name="connsiteY12" fmla="*/ 6085 h 10000"/>
              <a:gd name="connsiteX13" fmla="*/ 4488 w 8610"/>
              <a:gd name="connsiteY13" fmla="*/ 5772 h 10000"/>
              <a:gd name="connsiteX14" fmla="*/ 4488 w 8610"/>
              <a:gd name="connsiteY14" fmla="*/ 2293 h 10000"/>
              <a:gd name="connsiteX15" fmla="*/ 4527 w 8610"/>
              <a:gd name="connsiteY15" fmla="*/ 1980 h 10000"/>
              <a:gd name="connsiteX16" fmla="*/ 5615 w 8610"/>
              <a:gd name="connsiteY16" fmla="*/ 1980 h 10000"/>
              <a:gd name="connsiteX17" fmla="*/ 5653 w 8610"/>
              <a:gd name="connsiteY17" fmla="*/ 2293 h 10000"/>
              <a:gd name="connsiteX18" fmla="*/ 5653 w 8610"/>
              <a:gd name="connsiteY18" fmla="*/ 9687 h 10000"/>
              <a:gd name="connsiteX19" fmla="*/ 5691 w 8610"/>
              <a:gd name="connsiteY19" fmla="*/ 10000 h 10000"/>
              <a:gd name="connsiteX20" fmla="*/ 6907 w 8610"/>
              <a:gd name="connsiteY20" fmla="*/ 10000 h 10000"/>
              <a:gd name="connsiteX21" fmla="*/ 6945 w 8610"/>
              <a:gd name="connsiteY21" fmla="*/ 9687 h 10000"/>
              <a:gd name="connsiteX22" fmla="*/ 6945 w 8610"/>
              <a:gd name="connsiteY22" fmla="*/ 6298 h 10000"/>
              <a:gd name="connsiteX23" fmla="*/ 6983 w 8610"/>
              <a:gd name="connsiteY23" fmla="*/ 5984 h 10000"/>
              <a:gd name="connsiteX24" fmla="*/ 8610 w 8610"/>
              <a:gd name="connsiteY24" fmla="*/ 5984 h 10000"/>
              <a:gd name="connsiteX0" fmla="*/ 0 w 9954"/>
              <a:gd name="connsiteY0" fmla="*/ 2942 h 10000"/>
              <a:gd name="connsiteX1" fmla="*/ 0 w 9954"/>
              <a:gd name="connsiteY1" fmla="*/ 8333 h 10000"/>
              <a:gd name="connsiteX2" fmla="*/ 46 w 9954"/>
              <a:gd name="connsiteY2" fmla="*/ 8647 h 10000"/>
              <a:gd name="connsiteX3" fmla="*/ 2323 w 9954"/>
              <a:gd name="connsiteY3" fmla="*/ 8647 h 10000"/>
              <a:gd name="connsiteX4" fmla="*/ 2367 w 9954"/>
              <a:gd name="connsiteY4" fmla="*/ 8333 h 10000"/>
              <a:gd name="connsiteX5" fmla="*/ 2367 w 9954"/>
              <a:gd name="connsiteY5" fmla="*/ 313 h 10000"/>
              <a:gd name="connsiteX6" fmla="*/ 2412 w 9954"/>
              <a:gd name="connsiteY6" fmla="*/ 0 h 10000"/>
              <a:gd name="connsiteX7" fmla="*/ 4465 w 9954"/>
              <a:gd name="connsiteY7" fmla="*/ 0 h 10000"/>
              <a:gd name="connsiteX8" fmla="*/ 4509 w 9954"/>
              <a:gd name="connsiteY8" fmla="*/ 313 h 10000"/>
              <a:gd name="connsiteX9" fmla="*/ 4509 w 9954"/>
              <a:gd name="connsiteY9" fmla="*/ 5772 h 10000"/>
              <a:gd name="connsiteX10" fmla="*/ 4553 w 9954"/>
              <a:gd name="connsiteY10" fmla="*/ 6085 h 10000"/>
              <a:gd name="connsiteX11" fmla="*/ 5122 w 9954"/>
              <a:gd name="connsiteY11" fmla="*/ 6085 h 10000"/>
              <a:gd name="connsiteX12" fmla="*/ 5167 w 9954"/>
              <a:gd name="connsiteY12" fmla="*/ 5772 h 10000"/>
              <a:gd name="connsiteX13" fmla="*/ 5167 w 9954"/>
              <a:gd name="connsiteY13" fmla="*/ 2293 h 10000"/>
              <a:gd name="connsiteX14" fmla="*/ 5212 w 9954"/>
              <a:gd name="connsiteY14" fmla="*/ 1980 h 10000"/>
              <a:gd name="connsiteX15" fmla="*/ 6475 w 9954"/>
              <a:gd name="connsiteY15" fmla="*/ 1980 h 10000"/>
              <a:gd name="connsiteX16" fmla="*/ 6520 w 9954"/>
              <a:gd name="connsiteY16" fmla="*/ 2293 h 10000"/>
              <a:gd name="connsiteX17" fmla="*/ 6520 w 9954"/>
              <a:gd name="connsiteY17" fmla="*/ 9687 h 10000"/>
              <a:gd name="connsiteX18" fmla="*/ 6564 w 9954"/>
              <a:gd name="connsiteY18" fmla="*/ 10000 h 10000"/>
              <a:gd name="connsiteX19" fmla="*/ 7976 w 9954"/>
              <a:gd name="connsiteY19" fmla="*/ 10000 h 10000"/>
              <a:gd name="connsiteX20" fmla="*/ 8020 w 9954"/>
              <a:gd name="connsiteY20" fmla="*/ 9687 h 10000"/>
              <a:gd name="connsiteX21" fmla="*/ 8020 w 9954"/>
              <a:gd name="connsiteY21" fmla="*/ 6298 h 10000"/>
              <a:gd name="connsiteX22" fmla="*/ 8064 w 9954"/>
              <a:gd name="connsiteY22" fmla="*/ 5984 h 10000"/>
              <a:gd name="connsiteX23" fmla="*/ 9954 w 9954"/>
              <a:gd name="connsiteY23" fmla="*/ 5984 h 10000"/>
              <a:gd name="connsiteX0" fmla="*/ 0 w 10000"/>
              <a:gd name="connsiteY0" fmla="*/ 8333 h 10000"/>
              <a:gd name="connsiteX1" fmla="*/ 46 w 10000"/>
              <a:gd name="connsiteY1" fmla="*/ 8647 h 10000"/>
              <a:gd name="connsiteX2" fmla="*/ 2334 w 10000"/>
              <a:gd name="connsiteY2" fmla="*/ 8647 h 10000"/>
              <a:gd name="connsiteX3" fmla="*/ 2378 w 10000"/>
              <a:gd name="connsiteY3" fmla="*/ 8333 h 10000"/>
              <a:gd name="connsiteX4" fmla="*/ 2378 w 10000"/>
              <a:gd name="connsiteY4" fmla="*/ 313 h 10000"/>
              <a:gd name="connsiteX5" fmla="*/ 2423 w 10000"/>
              <a:gd name="connsiteY5" fmla="*/ 0 h 10000"/>
              <a:gd name="connsiteX6" fmla="*/ 4486 w 10000"/>
              <a:gd name="connsiteY6" fmla="*/ 0 h 10000"/>
              <a:gd name="connsiteX7" fmla="*/ 4530 w 10000"/>
              <a:gd name="connsiteY7" fmla="*/ 313 h 10000"/>
              <a:gd name="connsiteX8" fmla="*/ 4530 w 10000"/>
              <a:gd name="connsiteY8" fmla="*/ 5772 h 10000"/>
              <a:gd name="connsiteX9" fmla="*/ 4574 w 10000"/>
              <a:gd name="connsiteY9" fmla="*/ 6085 h 10000"/>
              <a:gd name="connsiteX10" fmla="*/ 5146 w 10000"/>
              <a:gd name="connsiteY10" fmla="*/ 6085 h 10000"/>
              <a:gd name="connsiteX11" fmla="*/ 5191 w 10000"/>
              <a:gd name="connsiteY11" fmla="*/ 5772 h 10000"/>
              <a:gd name="connsiteX12" fmla="*/ 5191 w 10000"/>
              <a:gd name="connsiteY12" fmla="*/ 2293 h 10000"/>
              <a:gd name="connsiteX13" fmla="*/ 5236 w 10000"/>
              <a:gd name="connsiteY13" fmla="*/ 1980 h 10000"/>
              <a:gd name="connsiteX14" fmla="*/ 6505 w 10000"/>
              <a:gd name="connsiteY14" fmla="*/ 1980 h 10000"/>
              <a:gd name="connsiteX15" fmla="*/ 6550 w 10000"/>
              <a:gd name="connsiteY15" fmla="*/ 2293 h 10000"/>
              <a:gd name="connsiteX16" fmla="*/ 6550 w 10000"/>
              <a:gd name="connsiteY16" fmla="*/ 9687 h 10000"/>
              <a:gd name="connsiteX17" fmla="*/ 6594 w 10000"/>
              <a:gd name="connsiteY17" fmla="*/ 10000 h 10000"/>
              <a:gd name="connsiteX18" fmla="*/ 8013 w 10000"/>
              <a:gd name="connsiteY18" fmla="*/ 10000 h 10000"/>
              <a:gd name="connsiteX19" fmla="*/ 8057 w 10000"/>
              <a:gd name="connsiteY19" fmla="*/ 9687 h 10000"/>
              <a:gd name="connsiteX20" fmla="*/ 8057 w 10000"/>
              <a:gd name="connsiteY20" fmla="*/ 6298 h 10000"/>
              <a:gd name="connsiteX21" fmla="*/ 8101 w 10000"/>
              <a:gd name="connsiteY21" fmla="*/ 5984 h 10000"/>
              <a:gd name="connsiteX22" fmla="*/ 10000 w 10000"/>
              <a:gd name="connsiteY22" fmla="*/ 5984 h 10000"/>
              <a:gd name="connsiteX0" fmla="*/ 0 w 8101"/>
              <a:gd name="connsiteY0" fmla="*/ 8333 h 10000"/>
              <a:gd name="connsiteX1" fmla="*/ 46 w 8101"/>
              <a:gd name="connsiteY1" fmla="*/ 8647 h 10000"/>
              <a:gd name="connsiteX2" fmla="*/ 2334 w 8101"/>
              <a:gd name="connsiteY2" fmla="*/ 8647 h 10000"/>
              <a:gd name="connsiteX3" fmla="*/ 2378 w 8101"/>
              <a:gd name="connsiteY3" fmla="*/ 8333 h 10000"/>
              <a:gd name="connsiteX4" fmla="*/ 2378 w 8101"/>
              <a:gd name="connsiteY4" fmla="*/ 313 h 10000"/>
              <a:gd name="connsiteX5" fmla="*/ 2423 w 8101"/>
              <a:gd name="connsiteY5" fmla="*/ 0 h 10000"/>
              <a:gd name="connsiteX6" fmla="*/ 4486 w 8101"/>
              <a:gd name="connsiteY6" fmla="*/ 0 h 10000"/>
              <a:gd name="connsiteX7" fmla="*/ 4530 w 8101"/>
              <a:gd name="connsiteY7" fmla="*/ 313 h 10000"/>
              <a:gd name="connsiteX8" fmla="*/ 4530 w 8101"/>
              <a:gd name="connsiteY8" fmla="*/ 5772 h 10000"/>
              <a:gd name="connsiteX9" fmla="*/ 4574 w 8101"/>
              <a:gd name="connsiteY9" fmla="*/ 6085 h 10000"/>
              <a:gd name="connsiteX10" fmla="*/ 5146 w 8101"/>
              <a:gd name="connsiteY10" fmla="*/ 6085 h 10000"/>
              <a:gd name="connsiteX11" fmla="*/ 5191 w 8101"/>
              <a:gd name="connsiteY11" fmla="*/ 5772 h 10000"/>
              <a:gd name="connsiteX12" fmla="*/ 5191 w 8101"/>
              <a:gd name="connsiteY12" fmla="*/ 2293 h 10000"/>
              <a:gd name="connsiteX13" fmla="*/ 5236 w 8101"/>
              <a:gd name="connsiteY13" fmla="*/ 1980 h 10000"/>
              <a:gd name="connsiteX14" fmla="*/ 6505 w 8101"/>
              <a:gd name="connsiteY14" fmla="*/ 1980 h 10000"/>
              <a:gd name="connsiteX15" fmla="*/ 6550 w 8101"/>
              <a:gd name="connsiteY15" fmla="*/ 2293 h 10000"/>
              <a:gd name="connsiteX16" fmla="*/ 6550 w 8101"/>
              <a:gd name="connsiteY16" fmla="*/ 9687 h 10000"/>
              <a:gd name="connsiteX17" fmla="*/ 6594 w 8101"/>
              <a:gd name="connsiteY17" fmla="*/ 10000 h 10000"/>
              <a:gd name="connsiteX18" fmla="*/ 8013 w 8101"/>
              <a:gd name="connsiteY18" fmla="*/ 10000 h 10000"/>
              <a:gd name="connsiteX19" fmla="*/ 8057 w 8101"/>
              <a:gd name="connsiteY19" fmla="*/ 9687 h 10000"/>
              <a:gd name="connsiteX20" fmla="*/ 8057 w 8101"/>
              <a:gd name="connsiteY20" fmla="*/ 6298 h 10000"/>
              <a:gd name="connsiteX21" fmla="*/ 8101 w 8101"/>
              <a:gd name="connsiteY21" fmla="*/ 5984 h 10000"/>
              <a:gd name="connsiteX0" fmla="*/ 0 w 9946"/>
              <a:gd name="connsiteY0" fmla="*/ 8333 h 10000"/>
              <a:gd name="connsiteX1" fmla="*/ 57 w 9946"/>
              <a:gd name="connsiteY1" fmla="*/ 8647 h 10000"/>
              <a:gd name="connsiteX2" fmla="*/ 2881 w 9946"/>
              <a:gd name="connsiteY2" fmla="*/ 8647 h 10000"/>
              <a:gd name="connsiteX3" fmla="*/ 2935 w 9946"/>
              <a:gd name="connsiteY3" fmla="*/ 8333 h 10000"/>
              <a:gd name="connsiteX4" fmla="*/ 2935 w 9946"/>
              <a:gd name="connsiteY4" fmla="*/ 313 h 10000"/>
              <a:gd name="connsiteX5" fmla="*/ 2991 w 9946"/>
              <a:gd name="connsiteY5" fmla="*/ 0 h 10000"/>
              <a:gd name="connsiteX6" fmla="*/ 5538 w 9946"/>
              <a:gd name="connsiteY6" fmla="*/ 0 h 10000"/>
              <a:gd name="connsiteX7" fmla="*/ 5592 w 9946"/>
              <a:gd name="connsiteY7" fmla="*/ 313 h 10000"/>
              <a:gd name="connsiteX8" fmla="*/ 5592 w 9946"/>
              <a:gd name="connsiteY8" fmla="*/ 5772 h 10000"/>
              <a:gd name="connsiteX9" fmla="*/ 5646 w 9946"/>
              <a:gd name="connsiteY9" fmla="*/ 6085 h 10000"/>
              <a:gd name="connsiteX10" fmla="*/ 6352 w 9946"/>
              <a:gd name="connsiteY10" fmla="*/ 6085 h 10000"/>
              <a:gd name="connsiteX11" fmla="*/ 6408 w 9946"/>
              <a:gd name="connsiteY11" fmla="*/ 5772 h 10000"/>
              <a:gd name="connsiteX12" fmla="*/ 6408 w 9946"/>
              <a:gd name="connsiteY12" fmla="*/ 2293 h 10000"/>
              <a:gd name="connsiteX13" fmla="*/ 6463 w 9946"/>
              <a:gd name="connsiteY13" fmla="*/ 1980 h 10000"/>
              <a:gd name="connsiteX14" fmla="*/ 8030 w 9946"/>
              <a:gd name="connsiteY14" fmla="*/ 1980 h 10000"/>
              <a:gd name="connsiteX15" fmla="*/ 8085 w 9946"/>
              <a:gd name="connsiteY15" fmla="*/ 2293 h 10000"/>
              <a:gd name="connsiteX16" fmla="*/ 8085 w 9946"/>
              <a:gd name="connsiteY16" fmla="*/ 9687 h 10000"/>
              <a:gd name="connsiteX17" fmla="*/ 8140 w 9946"/>
              <a:gd name="connsiteY17" fmla="*/ 10000 h 10000"/>
              <a:gd name="connsiteX18" fmla="*/ 9891 w 9946"/>
              <a:gd name="connsiteY18" fmla="*/ 10000 h 10000"/>
              <a:gd name="connsiteX19" fmla="*/ 9946 w 9946"/>
              <a:gd name="connsiteY19" fmla="*/ 9687 h 10000"/>
              <a:gd name="connsiteX20" fmla="*/ 9946 w 9946"/>
              <a:gd name="connsiteY20" fmla="*/ 6298 h 10000"/>
              <a:gd name="connsiteX0" fmla="*/ 0 w 10000"/>
              <a:gd name="connsiteY0" fmla="*/ 8333 h 10000"/>
              <a:gd name="connsiteX1" fmla="*/ 57 w 10000"/>
              <a:gd name="connsiteY1" fmla="*/ 8647 h 10000"/>
              <a:gd name="connsiteX2" fmla="*/ 2897 w 10000"/>
              <a:gd name="connsiteY2" fmla="*/ 8647 h 10000"/>
              <a:gd name="connsiteX3" fmla="*/ 2951 w 10000"/>
              <a:gd name="connsiteY3" fmla="*/ 8333 h 10000"/>
              <a:gd name="connsiteX4" fmla="*/ 2951 w 10000"/>
              <a:gd name="connsiteY4" fmla="*/ 313 h 10000"/>
              <a:gd name="connsiteX5" fmla="*/ 3007 w 10000"/>
              <a:gd name="connsiteY5" fmla="*/ 0 h 10000"/>
              <a:gd name="connsiteX6" fmla="*/ 5568 w 10000"/>
              <a:gd name="connsiteY6" fmla="*/ 0 h 10000"/>
              <a:gd name="connsiteX7" fmla="*/ 5622 w 10000"/>
              <a:gd name="connsiteY7" fmla="*/ 313 h 10000"/>
              <a:gd name="connsiteX8" fmla="*/ 5622 w 10000"/>
              <a:gd name="connsiteY8" fmla="*/ 5772 h 10000"/>
              <a:gd name="connsiteX9" fmla="*/ 5677 w 10000"/>
              <a:gd name="connsiteY9" fmla="*/ 6085 h 10000"/>
              <a:gd name="connsiteX10" fmla="*/ 6386 w 10000"/>
              <a:gd name="connsiteY10" fmla="*/ 6085 h 10000"/>
              <a:gd name="connsiteX11" fmla="*/ 6443 w 10000"/>
              <a:gd name="connsiteY11" fmla="*/ 5772 h 10000"/>
              <a:gd name="connsiteX12" fmla="*/ 6443 w 10000"/>
              <a:gd name="connsiteY12" fmla="*/ 2293 h 10000"/>
              <a:gd name="connsiteX13" fmla="*/ 6498 w 10000"/>
              <a:gd name="connsiteY13" fmla="*/ 1980 h 10000"/>
              <a:gd name="connsiteX14" fmla="*/ 8074 w 10000"/>
              <a:gd name="connsiteY14" fmla="*/ 1980 h 10000"/>
              <a:gd name="connsiteX15" fmla="*/ 8129 w 10000"/>
              <a:gd name="connsiteY15" fmla="*/ 2293 h 10000"/>
              <a:gd name="connsiteX16" fmla="*/ 8129 w 10000"/>
              <a:gd name="connsiteY16" fmla="*/ 9687 h 10000"/>
              <a:gd name="connsiteX17" fmla="*/ 8184 w 10000"/>
              <a:gd name="connsiteY17" fmla="*/ 10000 h 10000"/>
              <a:gd name="connsiteX18" fmla="*/ 9945 w 10000"/>
              <a:gd name="connsiteY18" fmla="*/ 10000 h 10000"/>
              <a:gd name="connsiteX19" fmla="*/ 10000 w 10000"/>
              <a:gd name="connsiteY19" fmla="*/ 9687 h 10000"/>
              <a:gd name="connsiteX0" fmla="*/ 0 w 9945"/>
              <a:gd name="connsiteY0" fmla="*/ 8333 h 10000"/>
              <a:gd name="connsiteX1" fmla="*/ 57 w 9945"/>
              <a:gd name="connsiteY1" fmla="*/ 8647 h 10000"/>
              <a:gd name="connsiteX2" fmla="*/ 2897 w 9945"/>
              <a:gd name="connsiteY2" fmla="*/ 8647 h 10000"/>
              <a:gd name="connsiteX3" fmla="*/ 2951 w 9945"/>
              <a:gd name="connsiteY3" fmla="*/ 8333 h 10000"/>
              <a:gd name="connsiteX4" fmla="*/ 2951 w 9945"/>
              <a:gd name="connsiteY4" fmla="*/ 313 h 10000"/>
              <a:gd name="connsiteX5" fmla="*/ 3007 w 9945"/>
              <a:gd name="connsiteY5" fmla="*/ 0 h 10000"/>
              <a:gd name="connsiteX6" fmla="*/ 5568 w 9945"/>
              <a:gd name="connsiteY6" fmla="*/ 0 h 10000"/>
              <a:gd name="connsiteX7" fmla="*/ 5622 w 9945"/>
              <a:gd name="connsiteY7" fmla="*/ 313 h 10000"/>
              <a:gd name="connsiteX8" fmla="*/ 5622 w 9945"/>
              <a:gd name="connsiteY8" fmla="*/ 5772 h 10000"/>
              <a:gd name="connsiteX9" fmla="*/ 5677 w 9945"/>
              <a:gd name="connsiteY9" fmla="*/ 6085 h 10000"/>
              <a:gd name="connsiteX10" fmla="*/ 6386 w 9945"/>
              <a:gd name="connsiteY10" fmla="*/ 6085 h 10000"/>
              <a:gd name="connsiteX11" fmla="*/ 6443 w 9945"/>
              <a:gd name="connsiteY11" fmla="*/ 5772 h 10000"/>
              <a:gd name="connsiteX12" fmla="*/ 6443 w 9945"/>
              <a:gd name="connsiteY12" fmla="*/ 2293 h 10000"/>
              <a:gd name="connsiteX13" fmla="*/ 6498 w 9945"/>
              <a:gd name="connsiteY13" fmla="*/ 1980 h 10000"/>
              <a:gd name="connsiteX14" fmla="*/ 8074 w 9945"/>
              <a:gd name="connsiteY14" fmla="*/ 1980 h 10000"/>
              <a:gd name="connsiteX15" fmla="*/ 8129 w 9945"/>
              <a:gd name="connsiteY15" fmla="*/ 2293 h 10000"/>
              <a:gd name="connsiteX16" fmla="*/ 8129 w 9945"/>
              <a:gd name="connsiteY16" fmla="*/ 9687 h 10000"/>
              <a:gd name="connsiteX17" fmla="*/ 8184 w 9945"/>
              <a:gd name="connsiteY17" fmla="*/ 10000 h 10000"/>
              <a:gd name="connsiteX18" fmla="*/ 9945 w 9945"/>
              <a:gd name="connsiteY18" fmla="*/ 10000 h 10000"/>
              <a:gd name="connsiteX0" fmla="*/ 0 w 8229"/>
              <a:gd name="connsiteY0" fmla="*/ 8333 h 10000"/>
              <a:gd name="connsiteX1" fmla="*/ 57 w 8229"/>
              <a:gd name="connsiteY1" fmla="*/ 8647 h 10000"/>
              <a:gd name="connsiteX2" fmla="*/ 2913 w 8229"/>
              <a:gd name="connsiteY2" fmla="*/ 8647 h 10000"/>
              <a:gd name="connsiteX3" fmla="*/ 2967 w 8229"/>
              <a:gd name="connsiteY3" fmla="*/ 8333 h 10000"/>
              <a:gd name="connsiteX4" fmla="*/ 2967 w 8229"/>
              <a:gd name="connsiteY4" fmla="*/ 313 h 10000"/>
              <a:gd name="connsiteX5" fmla="*/ 3024 w 8229"/>
              <a:gd name="connsiteY5" fmla="*/ 0 h 10000"/>
              <a:gd name="connsiteX6" fmla="*/ 5599 w 8229"/>
              <a:gd name="connsiteY6" fmla="*/ 0 h 10000"/>
              <a:gd name="connsiteX7" fmla="*/ 5653 w 8229"/>
              <a:gd name="connsiteY7" fmla="*/ 313 h 10000"/>
              <a:gd name="connsiteX8" fmla="*/ 5653 w 8229"/>
              <a:gd name="connsiteY8" fmla="*/ 5772 h 10000"/>
              <a:gd name="connsiteX9" fmla="*/ 5708 w 8229"/>
              <a:gd name="connsiteY9" fmla="*/ 6085 h 10000"/>
              <a:gd name="connsiteX10" fmla="*/ 6421 w 8229"/>
              <a:gd name="connsiteY10" fmla="*/ 6085 h 10000"/>
              <a:gd name="connsiteX11" fmla="*/ 6479 w 8229"/>
              <a:gd name="connsiteY11" fmla="*/ 5772 h 10000"/>
              <a:gd name="connsiteX12" fmla="*/ 6479 w 8229"/>
              <a:gd name="connsiteY12" fmla="*/ 2293 h 10000"/>
              <a:gd name="connsiteX13" fmla="*/ 6534 w 8229"/>
              <a:gd name="connsiteY13" fmla="*/ 1980 h 10000"/>
              <a:gd name="connsiteX14" fmla="*/ 8119 w 8229"/>
              <a:gd name="connsiteY14" fmla="*/ 1980 h 10000"/>
              <a:gd name="connsiteX15" fmla="*/ 8174 w 8229"/>
              <a:gd name="connsiteY15" fmla="*/ 2293 h 10000"/>
              <a:gd name="connsiteX16" fmla="*/ 8174 w 8229"/>
              <a:gd name="connsiteY16" fmla="*/ 9687 h 10000"/>
              <a:gd name="connsiteX17" fmla="*/ 8229 w 8229"/>
              <a:gd name="connsiteY17" fmla="*/ 10000 h 10000"/>
              <a:gd name="connsiteX0" fmla="*/ 0 w 9933"/>
              <a:gd name="connsiteY0" fmla="*/ 8333 h 9687"/>
              <a:gd name="connsiteX1" fmla="*/ 69 w 9933"/>
              <a:gd name="connsiteY1" fmla="*/ 8647 h 9687"/>
              <a:gd name="connsiteX2" fmla="*/ 3540 w 9933"/>
              <a:gd name="connsiteY2" fmla="*/ 8647 h 9687"/>
              <a:gd name="connsiteX3" fmla="*/ 3606 w 9933"/>
              <a:gd name="connsiteY3" fmla="*/ 8333 h 9687"/>
              <a:gd name="connsiteX4" fmla="*/ 3606 w 9933"/>
              <a:gd name="connsiteY4" fmla="*/ 313 h 9687"/>
              <a:gd name="connsiteX5" fmla="*/ 3675 w 9933"/>
              <a:gd name="connsiteY5" fmla="*/ 0 h 9687"/>
              <a:gd name="connsiteX6" fmla="*/ 6804 w 9933"/>
              <a:gd name="connsiteY6" fmla="*/ 0 h 9687"/>
              <a:gd name="connsiteX7" fmla="*/ 6870 w 9933"/>
              <a:gd name="connsiteY7" fmla="*/ 313 h 9687"/>
              <a:gd name="connsiteX8" fmla="*/ 6870 w 9933"/>
              <a:gd name="connsiteY8" fmla="*/ 5772 h 9687"/>
              <a:gd name="connsiteX9" fmla="*/ 6936 w 9933"/>
              <a:gd name="connsiteY9" fmla="*/ 6085 h 9687"/>
              <a:gd name="connsiteX10" fmla="*/ 7803 w 9933"/>
              <a:gd name="connsiteY10" fmla="*/ 6085 h 9687"/>
              <a:gd name="connsiteX11" fmla="*/ 7873 w 9933"/>
              <a:gd name="connsiteY11" fmla="*/ 5772 h 9687"/>
              <a:gd name="connsiteX12" fmla="*/ 7873 w 9933"/>
              <a:gd name="connsiteY12" fmla="*/ 2293 h 9687"/>
              <a:gd name="connsiteX13" fmla="*/ 7940 w 9933"/>
              <a:gd name="connsiteY13" fmla="*/ 1980 h 9687"/>
              <a:gd name="connsiteX14" fmla="*/ 9866 w 9933"/>
              <a:gd name="connsiteY14" fmla="*/ 1980 h 9687"/>
              <a:gd name="connsiteX15" fmla="*/ 9933 w 9933"/>
              <a:gd name="connsiteY15" fmla="*/ 2293 h 9687"/>
              <a:gd name="connsiteX16" fmla="*/ 9933 w 9933"/>
              <a:gd name="connsiteY16" fmla="*/ 9687 h 9687"/>
              <a:gd name="connsiteX0" fmla="*/ 0 w 10000"/>
              <a:gd name="connsiteY0" fmla="*/ 8602 h 8926"/>
              <a:gd name="connsiteX1" fmla="*/ 69 w 10000"/>
              <a:gd name="connsiteY1" fmla="*/ 8926 h 8926"/>
              <a:gd name="connsiteX2" fmla="*/ 3564 w 10000"/>
              <a:gd name="connsiteY2" fmla="*/ 8926 h 8926"/>
              <a:gd name="connsiteX3" fmla="*/ 3630 w 10000"/>
              <a:gd name="connsiteY3" fmla="*/ 8602 h 8926"/>
              <a:gd name="connsiteX4" fmla="*/ 3630 w 10000"/>
              <a:gd name="connsiteY4" fmla="*/ 323 h 8926"/>
              <a:gd name="connsiteX5" fmla="*/ 3700 w 10000"/>
              <a:gd name="connsiteY5" fmla="*/ 0 h 8926"/>
              <a:gd name="connsiteX6" fmla="*/ 6850 w 10000"/>
              <a:gd name="connsiteY6" fmla="*/ 0 h 8926"/>
              <a:gd name="connsiteX7" fmla="*/ 6916 w 10000"/>
              <a:gd name="connsiteY7" fmla="*/ 323 h 8926"/>
              <a:gd name="connsiteX8" fmla="*/ 6916 w 10000"/>
              <a:gd name="connsiteY8" fmla="*/ 5959 h 8926"/>
              <a:gd name="connsiteX9" fmla="*/ 6983 w 10000"/>
              <a:gd name="connsiteY9" fmla="*/ 6282 h 8926"/>
              <a:gd name="connsiteX10" fmla="*/ 7856 w 10000"/>
              <a:gd name="connsiteY10" fmla="*/ 6282 h 8926"/>
              <a:gd name="connsiteX11" fmla="*/ 7926 w 10000"/>
              <a:gd name="connsiteY11" fmla="*/ 5959 h 8926"/>
              <a:gd name="connsiteX12" fmla="*/ 7926 w 10000"/>
              <a:gd name="connsiteY12" fmla="*/ 2367 h 8926"/>
              <a:gd name="connsiteX13" fmla="*/ 7994 w 10000"/>
              <a:gd name="connsiteY13" fmla="*/ 2044 h 8926"/>
              <a:gd name="connsiteX14" fmla="*/ 9933 w 10000"/>
              <a:gd name="connsiteY14" fmla="*/ 2044 h 8926"/>
              <a:gd name="connsiteX15" fmla="*/ 10000 w 10000"/>
              <a:gd name="connsiteY15" fmla="*/ 2367 h 8926"/>
              <a:gd name="connsiteX0" fmla="*/ 0 w 10000"/>
              <a:gd name="connsiteY0" fmla="*/ 9637 h 10000"/>
              <a:gd name="connsiteX1" fmla="*/ 3564 w 10000"/>
              <a:gd name="connsiteY1" fmla="*/ 10000 h 10000"/>
              <a:gd name="connsiteX2" fmla="*/ 3630 w 10000"/>
              <a:gd name="connsiteY2" fmla="*/ 9637 h 10000"/>
              <a:gd name="connsiteX3" fmla="*/ 3630 w 10000"/>
              <a:gd name="connsiteY3" fmla="*/ 362 h 10000"/>
              <a:gd name="connsiteX4" fmla="*/ 3700 w 10000"/>
              <a:gd name="connsiteY4" fmla="*/ 0 h 10000"/>
              <a:gd name="connsiteX5" fmla="*/ 6850 w 10000"/>
              <a:gd name="connsiteY5" fmla="*/ 0 h 10000"/>
              <a:gd name="connsiteX6" fmla="*/ 6916 w 10000"/>
              <a:gd name="connsiteY6" fmla="*/ 362 h 10000"/>
              <a:gd name="connsiteX7" fmla="*/ 6916 w 10000"/>
              <a:gd name="connsiteY7" fmla="*/ 6676 h 10000"/>
              <a:gd name="connsiteX8" fmla="*/ 6983 w 10000"/>
              <a:gd name="connsiteY8" fmla="*/ 7038 h 10000"/>
              <a:gd name="connsiteX9" fmla="*/ 7856 w 10000"/>
              <a:gd name="connsiteY9" fmla="*/ 7038 h 10000"/>
              <a:gd name="connsiteX10" fmla="*/ 7926 w 10000"/>
              <a:gd name="connsiteY10" fmla="*/ 6676 h 10000"/>
              <a:gd name="connsiteX11" fmla="*/ 7926 w 10000"/>
              <a:gd name="connsiteY11" fmla="*/ 2652 h 10000"/>
              <a:gd name="connsiteX12" fmla="*/ 7994 w 10000"/>
              <a:gd name="connsiteY12" fmla="*/ 2290 h 10000"/>
              <a:gd name="connsiteX13" fmla="*/ 9933 w 10000"/>
              <a:gd name="connsiteY13" fmla="*/ 2290 h 10000"/>
              <a:gd name="connsiteX14" fmla="*/ 10000 w 10000"/>
              <a:gd name="connsiteY14" fmla="*/ 2652 h 10000"/>
              <a:gd name="connsiteX0" fmla="*/ 0 w 9777"/>
              <a:gd name="connsiteY0" fmla="*/ 10089 h 10109"/>
              <a:gd name="connsiteX1" fmla="*/ 3341 w 9777"/>
              <a:gd name="connsiteY1" fmla="*/ 10000 h 10109"/>
              <a:gd name="connsiteX2" fmla="*/ 3407 w 9777"/>
              <a:gd name="connsiteY2" fmla="*/ 9637 h 10109"/>
              <a:gd name="connsiteX3" fmla="*/ 3407 w 9777"/>
              <a:gd name="connsiteY3" fmla="*/ 362 h 10109"/>
              <a:gd name="connsiteX4" fmla="*/ 3477 w 9777"/>
              <a:gd name="connsiteY4" fmla="*/ 0 h 10109"/>
              <a:gd name="connsiteX5" fmla="*/ 6627 w 9777"/>
              <a:gd name="connsiteY5" fmla="*/ 0 h 10109"/>
              <a:gd name="connsiteX6" fmla="*/ 6693 w 9777"/>
              <a:gd name="connsiteY6" fmla="*/ 362 h 10109"/>
              <a:gd name="connsiteX7" fmla="*/ 6693 w 9777"/>
              <a:gd name="connsiteY7" fmla="*/ 6676 h 10109"/>
              <a:gd name="connsiteX8" fmla="*/ 6760 w 9777"/>
              <a:gd name="connsiteY8" fmla="*/ 7038 h 10109"/>
              <a:gd name="connsiteX9" fmla="*/ 7633 w 9777"/>
              <a:gd name="connsiteY9" fmla="*/ 7038 h 10109"/>
              <a:gd name="connsiteX10" fmla="*/ 7703 w 9777"/>
              <a:gd name="connsiteY10" fmla="*/ 6676 h 10109"/>
              <a:gd name="connsiteX11" fmla="*/ 7703 w 9777"/>
              <a:gd name="connsiteY11" fmla="*/ 2652 h 10109"/>
              <a:gd name="connsiteX12" fmla="*/ 7771 w 9777"/>
              <a:gd name="connsiteY12" fmla="*/ 2290 h 10109"/>
              <a:gd name="connsiteX13" fmla="*/ 9710 w 9777"/>
              <a:gd name="connsiteY13" fmla="*/ 2290 h 10109"/>
              <a:gd name="connsiteX14" fmla="*/ 9777 w 9777"/>
              <a:gd name="connsiteY14" fmla="*/ 2652 h 10109"/>
              <a:gd name="connsiteX0" fmla="*/ 0 w 10000"/>
              <a:gd name="connsiteY0" fmla="*/ 9855 h 9901"/>
              <a:gd name="connsiteX1" fmla="*/ 3417 w 10000"/>
              <a:gd name="connsiteY1" fmla="*/ 9892 h 9901"/>
              <a:gd name="connsiteX2" fmla="*/ 3485 w 10000"/>
              <a:gd name="connsiteY2" fmla="*/ 9533 h 9901"/>
              <a:gd name="connsiteX3" fmla="*/ 3485 w 10000"/>
              <a:gd name="connsiteY3" fmla="*/ 358 h 9901"/>
              <a:gd name="connsiteX4" fmla="*/ 3556 w 10000"/>
              <a:gd name="connsiteY4" fmla="*/ 0 h 9901"/>
              <a:gd name="connsiteX5" fmla="*/ 6778 w 10000"/>
              <a:gd name="connsiteY5" fmla="*/ 0 h 9901"/>
              <a:gd name="connsiteX6" fmla="*/ 6846 w 10000"/>
              <a:gd name="connsiteY6" fmla="*/ 358 h 9901"/>
              <a:gd name="connsiteX7" fmla="*/ 6846 w 10000"/>
              <a:gd name="connsiteY7" fmla="*/ 6604 h 9901"/>
              <a:gd name="connsiteX8" fmla="*/ 6914 w 10000"/>
              <a:gd name="connsiteY8" fmla="*/ 6962 h 9901"/>
              <a:gd name="connsiteX9" fmla="*/ 7807 w 10000"/>
              <a:gd name="connsiteY9" fmla="*/ 6962 h 9901"/>
              <a:gd name="connsiteX10" fmla="*/ 7879 w 10000"/>
              <a:gd name="connsiteY10" fmla="*/ 6604 h 9901"/>
              <a:gd name="connsiteX11" fmla="*/ 7879 w 10000"/>
              <a:gd name="connsiteY11" fmla="*/ 2623 h 9901"/>
              <a:gd name="connsiteX12" fmla="*/ 7948 w 10000"/>
              <a:gd name="connsiteY12" fmla="*/ 2265 h 9901"/>
              <a:gd name="connsiteX13" fmla="*/ 9931 w 10000"/>
              <a:gd name="connsiteY13" fmla="*/ 2265 h 9901"/>
              <a:gd name="connsiteX14" fmla="*/ 10000 w 10000"/>
              <a:gd name="connsiteY14" fmla="*/ 2623 h 9901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54 h 10038"/>
              <a:gd name="connsiteX1" fmla="*/ 3417 w 10000"/>
              <a:gd name="connsiteY1" fmla="*/ 9991 h 10038"/>
              <a:gd name="connsiteX2" fmla="*/ 3485 w 10000"/>
              <a:gd name="connsiteY2" fmla="*/ 9628 h 10038"/>
              <a:gd name="connsiteX3" fmla="*/ 3485 w 10000"/>
              <a:gd name="connsiteY3" fmla="*/ 362 h 10038"/>
              <a:gd name="connsiteX4" fmla="*/ 3556 w 10000"/>
              <a:gd name="connsiteY4" fmla="*/ 0 h 10038"/>
              <a:gd name="connsiteX5" fmla="*/ 6778 w 10000"/>
              <a:gd name="connsiteY5" fmla="*/ 0 h 10038"/>
              <a:gd name="connsiteX6" fmla="*/ 6846 w 10000"/>
              <a:gd name="connsiteY6" fmla="*/ 362 h 10038"/>
              <a:gd name="connsiteX7" fmla="*/ 6846 w 10000"/>
              <a:gd name="connsiteY7" fmla="*/ 6670 h 10038"/>
              <a:gd name="connsiteX8" fmla="*/ 6914 w 10000"/>
              <a:gd name="connsiteY8" fmla="*/ 7032 h 10038"/>
              <a:gd name="connsiteX9" fmla="*/ 7807 w 10000"/>
              <a:gd name="connsiteY9" fmla="*/ 7032 h 10038"/>
              <a:gd name="connsiteX10" fmla="*/ 7879 w 10000"/>
              <a:gd name="connsiteY10" fmla="*/ 6670 h 10038"/>
              <a:gd name="connsiteX11" fmla="*/ 7879 w 10000"/>
              <a:gd name="connsiteY11" fmla="*/ 2649 h 10038"/>
              <a:gd name="connsiteX12" fmla="*/ 7948 w 10000"/>
              <a:gd name="connsiteY12" fmla="*/ 2288 h 10038"/>
              <a:gd name="connsiteX13" fmla="*/ 9931 w 10000"/>
              <a:gd name="connsiteY13" fmla="*/ 2288 h 10038"/>
              <a:gd name="connsiteX14" fmla="*/ 10000 w 10000"/>
              <a:gd name="connsiteY14" fmla="*/ 2649 h 10038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72 h 10018"/>
              <a:gd name="connsiteX1" fmla="*/ 3417 w 10000"/>
              <a:gd name="connsiteY1" fmla="*/ 9991 h 10018"/>
              <a:gd name="connsiteX2" fmla="*/ 3485 w 10000"/>
              <a:gd name="connsiteY2" fmla="*/ 9628 h 10018"/>
              <a:gd name="connsiteX3" fmla="*/ 3485 w 10000"/>
              <a:gd name="connsiteY3" fmla="*/ 362 h 10018"/>
              <a:gd name="connsiteX4" fmla="*/ 3556 w 10000"/>
              <a:gd name="connsiteY4" fmla="*/ 0 h 10018"/>
              <a:gd name="connsiteX5" fmla="*/ 6778 w 10000"/>
              <a:gd name="connsiteY5" fmla="*/ 0 h 10018"/>
              <a:gd name="connsiteX6" fmla="*/ 6846 w 10000"/>
              <a:gd name="connsiteY6" fmla="*/ 362 h 10018"/>
              <a:gd name="connsiteX7" fmla="*/ 6846 w 10000"/>
              <a:gd name="connsiteY7" fmla="*/ 6670 h 10018"/>
              <a:gd name="connsiteX8" fmla="*/ 6914 w 10000"/>
              <a:gd name="connsiteY8" fmla="*/ 7032 h 10018"/>
              <a:gd name="connsiteX9" fmla="*/ 7807 w 10000"/>
              <a:gd name="connsiteY9" fmla="*/ 7032 h 10018"/>
              <a:gd name="connsiteX10" fmla="*/ 7879 w 10000"/>
              <a:gd name="connsiteY10" fmla="*/ 6670 h 10018"/>
              <a:gd name="connsiteX11" fmla="*/ 7879 w 10000"/>
              <a:gd name="connsiteY11" fmla="*/ 2649 h 10018"/>
              <a:gd name="connsiteX12" fmla="*/ 7948 w 10000"/>
              <a:gd name="connsiteY12" fmla="*/ 2288 h 10018"/>
              <a:gd name="connsiteX13" fmla="*/ 9931 w 10000"/>
              <a:gd name="connsiteY13" fmla="*/ 2288 h 10018"/>
              <a:gd name="connsiteX14" fmla="*/ 10000 w 10000"/>
              <a:gd name="connsiteY14" fmla="*/ 2649 h 10018"/>
              <a:gd name="connsiteX0" fmla="*/ 0 w 10000"/>
              <a:gd name="connsiteY0" fmla="*/ 9972 h 9991"/>
              <a:gd name="connsiteX1" fmla="*/ 3417 w 10000"/>
              <a:gd name="connsiteY1" fmla="*/ 9991 h 9991"/>
              <a:gd name="connsiteX2" fmla="*/ 3485 w 10000"/>
              <a:gd name="connsiteY2" fmla="*/ 9628 h 9991"/>
              <a:gd name="connsiteX3" fmla="*/ 3485 w 10000"/>
              <a:gd name="connsiteY3" fmla="*/ 362 h 9991"/>
              <a:gd name="connsiteX4" fmla="*/ 3556 w 10000"/>
              <a:gd name="connsiteY4" fmla="*/ 0 h 9991"/>
              <a:gd name="connsiteX5" fmla="*/ 6778 w 10000"/>
              <a:gd name="connsiteY5" fmla="*/ 0 h 9991"/>
              <a:gd name="connsiteX6" fmla="*/ 6846 w 10000"/>
              <a:gd name="connsiteY6" fmla="*/ 362 h 9991"/>
              <a:gd name="connsiteX7" fmla="*/ 6846 w 10000"/>
              <a:gd name="connsiteY7" fmla="*/ 6670 h 9991"/>
              <a:gd name="connsiteX8" fmla="*/ 6914 w 10000"/>
              <a:gd name="connsiteY8" fmla="*/ 7032 h 9991"/>
              <a:gd name="connsiteX9" fmla="*/ 7807 w 10000"/>
              <a:gd name="connsiteY9" fmla="*/ 7032 h 9991"/>
              <a:gd name="connsiteX10" fmla="*/ 7879 w 10000"/>
              <a:gd name="connsiteY10" fmla="*/ 6670 h 9991"/>
              <a:gd name="connsiteX11" fmla="*/ 7879 w 10000"/>
              <a:gd name="connsiteY11" fmla="*/ 2649 h 9991"/>
              <a:gd name="connsiteX12" fmla="*/ 7948 w 10000"/>
              <a:gd name="connsiteY12" fmla="*/ 2288 h 9991"/>
              <a:gd name="connsiteX13" fmla="*/ 9931 w 10000"/>
              <a:gd name="connsiteY13" fmla="*/ 2288 h 9991"/>
              <a:gd name="connsiteX14" fmla="*/ 10000 w 10000"/>
              <a:gd name="connsiteY14" fmla="*/ 2649 h 9991"/>
              <a:gd name="connsiteX0" fmla="*/ 0 w 10000"/>
              <a:gd name="connsiteY0" fmla="*/ 10008 h 10015"/>
              <a:gd name="connsiteX1" fmla="*/ 3417 w 10000"/>
              <a:gd name="connsiteY1" fmla="*/ 10000 h 10015"/>
              <a:gd name="connsiteX2" fmla="*/ 3485 w 10000"/>
              <a:gd name="connsiteY2" fmla="*/ 9637 h 10015"/>
              <a:gd name="connsiteX3" fmla="*/ 3485 w 10000"/>
              <a:gd name="connsiteY3" fmla="*/ 362 h 10015"/>
              <a:gd name="connsiteX4" fmla="*/ 3556 w 10000"/>
              <a:gd name="connsiteY4" fmla="*/ 0 h 10015"/>
              <a:gd name="connsiteX5" fmla="*/ 6778 w 10000"/>
              <a:gd name="connsiteY5" fmla="*/ 0 h 10015"/>
              <a:gd name="connsiteX6" fmla="*/ 6846 w 10000"/>
              <a:gd name="connsiteY6" fmla="*/ 362 h 10015"/>
              <a:gd name="connsiteX7" fmla="*/ 6846 w 10000"/>
              <a:gd name="connsiteY7" fmla="*/ 6676 h 10015"/>
              <a:gd name="connsiteX8" fmla="*/ 6914 w 10000"/>
              <a:gd name="connsiteY8" fmla="*/ 7038 h 10015"/>
              <a:gd name="connsiteX9" fmla="*/ 7807 w 10000"/>
              <a:gd name="connsiteY9" fmla="*/ 7038 h 10015"/>
              <a:gd name="connsiteX10" fmla="*/ 7879 w 10000"/>
              <a:gd name="connsiteY10" fmla="*/ 6676 h 10015"/>
              <a:gd name="connsiteX11" fmla="*/ 7879 w 10000"/>
              <a:gd name="connsiteY11" fmla="*/ 2651 h 10015"/>
              <a:gd name="connsiteX12" fmla="*/ 7948 w 10000"/>
              <a:gd name="connsiteY12" fmla="*/ 2290 h 10015"/>
              <a:gd name="connsiteX13" fmla="*/ 9931 w 10000"/>
              <a:gd name="connsiteY13" fmla="*/ 2290 h 10015"/>
              <a:gd name="connsiteX14" fmla="*/ 10000 w 10000"/>
              <a:gd name="connsiteY14" fmla="*/ 2651 h 10015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9931 w 10000"/>
              <a:gd name="connsiteY13" fmla="*/ 2290 h 10008"/>
              <a:gd name="connsiteX14" fmla="*/ 10000 w 10000"/>
              <a:gd name="connsiteY14" fmla="*/ 2651 h 10008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10000 w 10000"/>
              <a:gd name="connsiteY13" fmla="*/ 2651 h 10008"/>
              <a:gd name="connsiteX0" fmla="*/ 0 w 9969"/>
              <a:gd name="connsiteY0" fmla="*/ 10008 h 10008"/>
              <a:gd name="connsiteX1" fmla="*/ 3417 w 9969"/>
              <a:gd name="connsiteY1" fmla="*/ 10000 h 10008"/>
              <a:gd name="connsiteX2" fmla="*/ 3485 w 9969"/>
              <a:gd name="connsiteY2" fmla="*/ 9637 h 10008"/>
              <a:gd name="connsiteX3" fmla="*/ 3485 w 9969"/>
              <a:gd name="connsiteY3" fmla="*/ 362 h 10008"/>
              <a:gd name="connsiteX4" fmla="*/ 3556 w 9969"/>
              <a:gd name="connsiteY4" fmla="*/ 0 h 10008"/>
              <a:gd name="connsiteX5" fmla="*/ 6778 w 9969"/>
              <a:gd name="connsiteY5" fmla="*/ 0 h 10008"/>
              <a:gd name="connsiteX6" fmla="*/ 6846 w 9969"/>
              <a:gd name="connsiteY6" fmla="*/ 362 h 10008"/>
              <a:gd name="connsiteX7" fmla="*/ 6846 w 9969"/>
              <a:gd name="connsiteY7" fmla="*/ 6676 h 10008"/>
              <a:gd name="connsiteX8" fmla="*/ 6914 w 9969"/>
              <a:gd name="connsiteY8" fmla="*/ 7038 h 10008"/>
              <a:gd name="connsiteX9" fmla="*/ 7807 w 9969"/>
              <a:gd name="connsiteY9" fmla="*/ 7038 h 10008"/>
              <a:gd name="connsiteX10" fmla="*/ 7879 w 9969"/>
              <a:gd name="connsiteY10" fmla="*/ 6676 h 10008"/>
              <a:gd name="connsiteX11" fmla="*/ 7879 w 9969"/>
              <a:gd name="connsiteY11" fmla="*/ 2651 h 10008"/>
              <a:gd name="connsiteX12" fmla="*/ 7948 w 9969"/>
              <a:gd name="connsiteY12" fmla="*/ 2290 h 10008"/>
              <a:gd name="connsiteX13" fmla="*/ 9969 w 9969"/>
              <a:gd name="connsiteY13" fmla="*/ 2271 h 10008"/>
              <a:gd name="connsiteX0" fmla="*/ 0 w 9995"/>
              <a:gd name="connsiteY0" fmla="*/ 10000 h 10000"/>
              <a:gd name="connsiteX1" fmla="*/ 3428 w 9995"/>
              <a:gd name="connsiteY1" fmla="*/ 9992 h 10000"/>
              <a:gd name="connsiteX2" fmla="*/ 3496 w 9995"/>
              <a:gd name="connsiteY2" fmla="*/ 9629 h 10000"/>
              <a:gd name="connsiteX3" fmla="*/ 3496 w 9995"/>
              <a:gd name="connsiteY3" fmla="*/ 362 h 10000"/>
              <a:gd name="connsiteX4" fmla="*/ 3567 w 9995"/>
              <a:gd name="connsiteY4" fmla="*/ 0 h 10000"/>
              <a:gd name="connsiteX5" fmla="*/ 6799 w 9995"/>
              <a:gd name="connsiteY5" fmla="*/ 0 h 10000"/>
              <a:gd name="connsiteX6" fmla="*/ 6867 w 9995"/>
              <a:gd name="connsiteY6" fmla="*/ 362 h 10000"/>
              <a:gd name="connsiteX7" fmla="*/ 6867 w 9995"/>
              <a:gd name="connsiteY7" fmla="*/ 6671 h 10000"/>
              <a:gd name="connsiteX8" fmla="*/ 6936 w 9995"/>
              <a:gd name="connsiteY8" fmla="*/ 7032 h 10000"/>
              <a:gd name="connsiteX9" fmla="*/ 7831 w 9995"/>
              <a:gd name="connsiteY9" fmla="*/ 7032 h 10000"/>
              <a:gd name="connsiteX10" fmla="*/ 7904 w 9995"/>
              <a:gd name="connsiteY10" fmla="*/ 6671 h 10000"/>
              <a:gd name="connsiteX11" fmla="*/ 7904 w 9995"/>
              <a:gd name="connsiteY11" fmla="*/ 2649 h 10000"/>
              <a:gd name="connsiteX12" fmla="*/ 7973 w 9995"/>
              <a:gd name="connsiteY12" fmla="*/ 2288 h 10000"/>
              <a:gd name="connsiteX13" fmla="*/ 9995 w 9995"/>
              <a:gd name="connsiteY13" fmla="*/ 2377 h 10000"/>
              <a:gd name="connsiteX0" fmla="*/ 0 w 10000"/>
              <a:gd name="connsiteY0" fmla="*/ 10000 h 10000"/>
              <a:gd name="connsiteX1" fmla="*/ 3430 w 10000"/>
              <a:gd name="connsiteY1" fmla="*/ 9992 h 10000"/>
              <a:gd name="connsiteX2" fmla="*/ 3498 w 10000"/>
              <a:gd name="connsiteY2" fmla="*/ 9629 h 10000"/>
              <a:gd name="connsiteX3" fmla="*/ 3498 w 10000"/>
              <a:gd name="connsiteY3" fmla="*/ 362 h 10000"/>
              <a:gd name="connsiteX4" fmla="*/ 3569 w 10000"/>
              <a:gd name="connsiteY4" fmla="*/ 0 h 10000"/>
              <a:gd name="connsiteX5" fmla="*/ 6802 w 10000"/>
              <a:gd name="connsiteY5" fmla="*/ 0 h 10000"/>
              <a:gd name="connsiteX6" fmla="*/ 6870 w 10000"/>
              <a:gd name="connsiteY6" fmla="*/ 362 h 10000"/>
              <a:gd name="connsiteX7" fmla="*/ 6870 w 10000"/>
              <a:gd name="connsiteY7" fmla="*/ 6671 h 10000"/>
              <a:gd name="connsiteX8" fmla="*/ 6939 w 10000"/>
              <a:gd name="connsiteY8" fmla="*/ 7032 h 10000"/>
              <a:gd name="connsiteX9" fmla="*/ 7835 w 10000"/>
              <a:gd name="connsiteY9" fmla="*/ 7032 h 10000"/>
              <a:gd name="connsiteX10" fmla="*/ 7908 w 10000"/>
              <a:gd name="connsiteY10" fmla="*/ 6671 h 10000"/>
              <a:gd name="connsiteX11" fmla="*/ 7908 w 10000"/>
              <a:gd name="connsiteY11" fmla="*/ 2649 h 10000"/>
              <a:gd name="connsiteX12" fmla="*/ 7977 w 10000"/>
              <a:gd name="connsiteY12" fmla="*/ 2288 h 10000"/>
              <a:gd name="connsiteX13" fmla="*/ 10000 w 10000"/>
              <a:gd name="connsiteY13" fmla="*/ 2296 h 10000"/>
              <a:gd name="connsiteX0" fmla="*/ 0 w 10049"/>
              <a:gd name="connsiteY0" fmla="*/ 10000 h 10000"/>
              <a:gd name="connsiteX1" fmla="*/ 3479 w 10049"/>
              <a:gd name="connsiteY1" fmla="*/ 9992 h 10000"/>
              <a:gd name="connsiteX2" fmla="*/ 3547 w 10049"/>
              <a:gd name="connsiteY2" fmla="*/ 9629 h 10000"/>
              <a:gd name="connsiteX3" fmla="*/ 3547 w 10049"/>
              <a:gd name="connsiteY3" fmla="*/ 362 h 10000"/>
              <a:gd name="connsiteX4" fmla="*/ 3618 w 10049"/>
              <a:gd name="connsiteY4" fmla="*/ 0 h 10000"/>
              <a:gd name="connsiteX5" fmla="*/ 6851 w 10049"/>
              <a:gd name="connsiteY5" fmla="*/ 0 h 10000"/>
              <a:gd name="connsiteX6" fmla="*/ 6919 w 10049"/>
              <a:gd name="connsiteY6" fmla="*/ 362 h 10000"/>
              <a:gd name="connsiteX7" fmla="*/ 6919 w 10049"/>
              <a:gd name="connsiteY7" fmla="*/ 6671 h 10000"/>
              <a:gd name="connsiteX8" fmla="*/ 6988 w 10049"/>
              <a:gd name="connsiteY8" fmla="*/ 7032 h 10000"/>
              <a:gd name="connsiteX9" fmla="*/ 7884 w 10049"/>
              <a:gd name="connsiteY9" fmla="*/ 7032 h 10000"/>
              <a:gd name="connsiteX10" fmla="*/ 7957 w 10049"/>
              <a:gd name="connsiteY10" fmla="*/ 6671 h 10000"/>
              <a:gd name="connsiteX11" fmla="*/ 7957 w 10049"/>
              <a:gd name="connsiteY11" fmla="*/ 2649 h 10000"/>
              <a:gd name="connsiteX12" fmla="*/ 8026 w 10049"/>
              <a:gd name="connsiteY12" fmla="*/ 2288 h 10000"/>
              <a:gd name="connsiteX13" fmla="*/ 10049 w 10049"/>
              <a:gd name="connsiteY13" fmla="*/ 2296 h 10000"/>
              <a:gd name="connsiteX0" fmla="*/ 0 w 10007"/>
              <a:gd name="connsiteY0" fmla="*/ 10000 h 10000"/>
              <a:gd name="connsiteX1" fmla="*/ 3437 w 10007"/>
              <a:gd name="connsiteY1" fmla="*/ 9992 h 10000"/>
              <a:gd name="connsiteX2" fmla="*/ 3505 w 10007"/>
              <a:gd name="connsiteY2" fmla="*/ 9629 h 10000"/>
              <a:gd name="connsiteX3" fmla="*/ 3505 w 10007"/>
              <a:gd name="connsiteY3" fmla="*/ 362 h 10000"/>
              <a:gd name="connsiteX4" fmla="*/ 3576 w 10007"/>
              <a:gd name="connsiteY4" fmla="*/ 0 h 10000"/>
              <a:gd name="connsiteX5" fmla="*/ 6809 w 10007"/>
              <a:gd name="connsiteY5" fmla="*/ 0 h 10000"/>
              <a:gd name="connsiteX6" fmla="*/ 6877 w 10007"/>
              <a:gd name="connsiteY6" fmla="*/ 362 h 10000"/>
              <a:gd name="connsiteX7" fmla="*/ 6877 w 10007"/>
              <a:gd name="connsiteY7" fmla="*/ 6671 h 10000"/>
              <a:gd name="connsiteX8" fmla="*/ 6946 w 10007"/>
              <a:gd name="connsiteY8" fmla="*/ 7032 h 10000"/>
              <a:gd name="connsiteX9" fmla="*/ 7842 w 10007"/>
              <a:gd name="connsiteY9" fmla="*/ 7032 h 10000"/>
              <a:gd name="connsiteX10" fmla="*/ 7915 w 10007"/>
              <a:gd name="connsiteY10" fmla="*/ 6671 h 10000"/>
              <a:gd name="connsiteX11" fmla="*/ 7915 w 10007"/>
              <a:gd name="connsiteY11" fmla="*/ 2649 h 10000"/>
              <a:gd name="connsiteX12" fmla="*/ 7984 w 10007"/>
              <a:gd name="connsiteY12" fmla="*/ 2288 h 10000"/>
              <a:gd name="connsiteX13" fmla="*/ 10007 w 10007"/>
              <a:gd name="connsiteY13" fmla="*/ 229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7" h="1000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gray">
          <a:xfrm>
            <a:off x="-10278" y="5966252"/>
            <a:ext cx="9157459" cy="323466"/>
          </a:xfrm>
          <a:custGeom>
            <a:avLst/>
            <a:gdLst>
              <a:gd name="T0" fmla="*/ 0 w 8480"/>
              <a:gd name="T1" fmla="*/ 0 h 144"/>
              <a:gd name="T2" fmla="*/ 776 w 8480"/>
              <a:gd name="T3" fmla="*/ 0 h 144"/>
              <a:gd name="T4" fmla="*/ 804 w 8480"/>
              <a:gd name="T5" fmla="*/ 28 h 144"/>
              <a:gd name="T6" fmla="*/ 804 w 8480"/>
              <a:gd name="T7" fmla="*/ 114 h 144"/>
              <a:gd name="T8" fmla="*/ 831 w 8480"/>
              <a:gd name="T9" fmla="*/ 142 h 144"/>
              <a:gd name="T10" fmla="*/ 2854 w 8480"/>
              <a:gd name="T11" fmla="*/ 142 h 144"/>
              <a:gd name="T12" fmla="*/ 2882 w 8480"/>
              <a:gd name="T13" fmla="*/ 114 h 144"/>
              <a:gd name="T14" fmla="*/ 2882 w 8480"/>
              <a:gd name="T15" fmla="*/ 28 h 144"/>
              <a:gd name="T16" fmla="*/ 2910 w 8480"/>
              <a:gd name="T17" fmla="*/ 0 h 144"/>
              <a:gd name="T18" fmla="*/ 6767 w 8480"/>
              <a:gd name="T19" fmla="*/ 0 h 144"/>
              <a:gd name="T20" fmla="*/ 6795 w 8480"/>
              <a:gd name="T21" fmla="*/ 28 h 144"/>
              <a:gd name="T22" fmla="*/ 6795 w 8480"/>
              <a:gd name="T23" fmla="*/ 116 h 144"/>
              <a:gd name="T24" fmla="*/ 6823 w 8480"/>
              <a:gd name="T25" fmla="*/ 144 h 144"/>
              <a:gd name="T26" fmla="*/ 8480 w 8480"/>
              <a:gd name="T27" fmla="*/ 144 h 144"/>
              <a:gd name="connsiteX0" fmla="*/ 0 w 9085"/>
              <a:gd name="connsiteY0" fmla="*/ 0 h 10000"/>
              <a:gd name="connsiteX1" fmla="*/ 33 w 9085"/>
              <a:gd name="connsiteY1" fmla="*/ 1944 h 10000"/>
              <a:gd name="connsiteX2" fmla="*/ 33 w 9085"/>
              <a:gd name="connsiteY2" fmla="*/ 7917 h 10000"/>
              <a:gd name="connsiteX3" fmla="*/ 65 w 9085"/>
              <a:gd name="connsiteY3" fmla="*/ 9861 h 10000"/>
              <a:gd name="connsiteX4" fmla="*/ 2451 w 9085"/>
              <a:gd name="connsiteY4" fmla="*/ 9861 h 10000"/>
              <a:gd name="connsiteX5" fmla="*/ 2484 w 9085"/>
              <a:gd name="connsiteY5" fmla="*/ 7917 h 10000"/>
              <a:gd name="connsiteX6" fmla="*/ 2484 w 9085"/>
              <a:gd name="connsiteY6" fmla="*/ 1944 h 10000"/>
              <a:gd name="connsiteX7" fmla="*/ 2517 w 9085"/>
              <a:gd name="connsiteY7" fmla="*/ 0 h 10000"/>
              <a:gd name="connsiteX8" fmla="*/ 7065 w 9085"/>
              <a:gd name="connsiteY8" fmla="*/ 0 h 10000"/>
              <a:gd name="connsiteX9" fmla="*/ 7098 w 9085"/>
              <a:gd name="connsiteY9" fmla="*/ 1944 h 10000"/>
              <a:gd name="connsiteX10" fmla="*/ 7098 w 9085"/>
              <a:gd name="connsiteY10" fmla="*/ 8056 h 10000"/>
              <a:gd name="connsiteX11" fmla="*/ 7131 w 9085"/>
              <a:gd name="connsiteY11" fmla="*/ 10000 h 10000"/>
              <a:gd name="connsiteX12" fmla="*/ 9085 w 9085"/>
              <a:gd name="connsiteY12" fmla="*/ 10000 h 10000"/>
              <a:gd name="connsiteX0" fmla="*/ 0 w 9964"/>
              <a:gd name="connsiteY0" fmla="*/ 1944 h 10000"/>
              <a:gd name="connsiteX1" fmla="*/ 0 w 9964"/>
              <a:gd name="connsiteY1" fmla="*/ 7917 h 10000"/>
              <a:gd name="connsiteX2" fmla="*/ 36 w 9964"/>
              <a:gd name="connsiteY2" fmla="*/ 9861 h 10000"/>
              <a:gd name="connsiteX3" fmla="*/ 2662 w 9964"/>
              <a:gd name="connsiteY3" fmla="*/ 9861 h 10000"/>
              <a:gd name="connsiteX4" fmla="*/ 2698 w 9964"/>
              <a:gd name="connsiteY4" fmla="*/ 7917 h 10000"/>
              <a:gd name="connsiteX5" fmla="*/ 2698 w 9964"/>
              <a:gd name="connsiteY5" fmla="*/ 1944 h 10000"/>
              <a:gd name="connsiteX6" fmla="*/ 2735 w 9964"/>
              <a:gd name="connsiteY6" fmla="*/ 0 h 10000"/>
              <a:gd name="connsiteX7" fmla="*/ 7741 w 9964"/>
              <a:gd name="connsiteY7" fmla="*/ 0 h 10000"/>
              <a:gd name="connsiteX8" fmla="*/ 7777 w 9964"/>
              <a:gd name="connsiteY8" fmla="*/ 1944 h 10000"/>
              <a:gd name="connsiteX9" fmla="*/ 7777 w 9964"/>
              <a:gd name="connsiteY9" fmla="*/ 8056 h 10000"/>
              <a:gd name="connsiteX10" fmla="*/ 7813 w 9964"/>
              <a:gd name="connsiteY10" fmla="*/ 10000 h 10000"/>
              <a:gd name="connsiteX11" fmla="*/ 9964 w 9964"/>
              <a:gd name="connsiteY11" fmla="*/ 10000 h 10000"/>
              <a:gd name="connsiteX0" fmla="*/ 0 w 10000"/>
              <a:gd name="connsiteY0" fmla="*/ 7917 h 10000"/>
              <a:gd name="connsiteX1" fmla="*/ 36 w 10000"/>
              <a:gd name="connsiteY1" fmla="*/ 9861 h 10000"/>
              <a:gd name="connsiteX2" fmla="*/ 2672 w 10000"/>
              <a:gd name="connsiteY2" fmla="*/ 9861 h 10000"/>
              <a:gd name="connsiteX3" fmla="*/ 2708 w 10000"/>
              <a:gd name="connsiteY3" fmla="*/ 7917 h 10000"/>
              <a:gd name="connsiteX4" fmla="*/ 2708 w 10000"/>
              <a:gd name="connsiteY4" fmla="*/ 1944 h 10000"/>
              <a:gd name="connsiteX5" fmla="*/ 2745 w 10000"/>
              <a:gd name="connsiteY5" fmla="*/ 0 h 10000"/>
              <a:gd name="connsiteX6" fmla="*/ 7769 w 10000"/>
              <a:gd name="connsiteY6" fmla="*/ 0 h 10000"/>
              <a:gd name="connsiteX7" fmla="*/ 7805 w 10000"/>
              <a:gd name="connsiteY7" fmla="*/ 1944 h 10000"/>
              <a:gd name="connsiteX8" fmla="*/ 7805 w 10000"/>
              <a:gd name="connsiteY8" fmla="*/ 8056 h 10000"/>
              <a:gd name="connsiteX9" fmla="*/ 7841 w 10000"/>
              <a:gd name="connsiteY9" fmla="*/ 10000 h 10000"/>
              <a:gd name="connsiteX10" fmla="*/ 10000 w 10000"/>
              <a:gd name="connsiteY10" fmla="*/ 10000 h 10000"/>
              <a:gd name="connsiteX0" fmla="*/ 0 w 9964"/>
              <a:gd name="connsiteY0" fmla="*/ 9861 h 10000"/>
              <a:gd name="connsiteX1" fmla="*/ 2636 w 9964"/>
              <a:gd name="connsiteY1" fmla="*/ 9861 h 10000"/>
              <a:gd name="connsiteX2" fmla="*/ 2672 w 9964"/>
              <a:gd name="connsiteY2" fmla="*/ 7917 h 10000"/>
              <a:gd name="connsiteX3" fmla="*/ 2672 w 9964"/>
              <a:gd name="connsiteY3" fmla="*/ 1944 h 10000"/>
              <a:gd name="connsiteX4" fmla="*/ 2709 w 9964"/>
              <a:gd name="connsiteY4" fmla="*/ 0 h 10000"/>
              <a:gd name="connsiteX5" fmla="*/ 7733 w 9964"/>
              <a:gd name="connsiteY5" fmla="*/ 0 h 10000"/>
              <a:gd name="connsiteX6" fmla="*/ 7769 w 9964"/>
              <a:gd name="connsiteY6" fmla="*/ 1944 h 10000"/>
              <a:gd name="connsiteX7" fmla="*/ 7769 w 9964"/>
              <a:gd name="connsiteY7" fmla="*/ 8056 h 10000"/>
              <a:gd name="connsiteX8" fmla="*/ 7805 w 9964"/>
              <a:gd name="connsiteY8" fmla="*/ 10000 h 10000"/>
              <a:gd name="connsiteX9" fmla="*/ 9964 w 9964"/>
              <a:gd name="connsiteY9" fmla="*/ 10000 h 10000"/>
              <a:gd name="connsiteX0" fmla="*/ 0 w 7833"/>
              <a:gd name="connsiteY0" fmla="*/ 9861 h 10000"/>
              <a:gd name="connsiteX1" fmla="*/ 2646 w 7833"/>
              <a:gd name="connsiteY1" fmla="*/ 9861 h 10000"/>
              <a:gd name="connsiteX2" fmla="*/ 2682 w 7833"/>
              <a:gd name="connsiteY2" fmla="*/ 7917 h 10000"/>
              <a:gd name="connsiteX3" fmla="*/ 2682 w 7833"/>
              <a:gd name="connsiteY3" fmla="*/ 1944 h 10000"/>
              <a:gd name="connsiteX4" fmla="*/ 2719 w 7833"/>
              <a:gd name="connsiteY4" fmla="*/ 0 h 10000"/>
              <a:gd name="connsiteX5" fmla="*/ 7761 w 7833"/>
              <a:gd name="connsiteY5" fmla="*/ 0 h 10000"/>
              <a:gd name="connsiteX6" fmla="*/ 7797 w 7833"/>
              <a:gd name="connsiteY6" fmla="*/ 1944 h 10000"/>
              <a:gd name="connsiteX7" fmla="*/ 7797 w 7833"/>
              <a:gd name="connsiteY7" fmla="*/ 8056 h 10000"/>
              <a:gd name="connsiteX8" fmla="*/ 7833 w 7833"/>
              <a:gd name="connsiteY8" fmla="*/ 10000 h 10000"/>
              <a:gd name="connsiteX0" fmla="*/ 0 w 9954"/>
              <a:gd name="connsiteY0" fmla="*/ 9861 h 9861"/>
              <a:gd name="connsiteX1" fmla="*/ 3378 w 9954"/>
              <a:gd name="connsiteY1" fmla="*/ 9861 h 9861"/>
              <a:gd name="connsiteX2" fmla="*/ 3424 w 9954"/>
              <a:gd name="connsiteY2" fmla="*/ 7917 h 9861"/>
              <a:gd name="connsiteX3" fmla="*/ 3424 w 9954"/>
              <a:gd name="connsiteY3" fmla="*/ 1944 h 9861"/>
              <a:gd name="connsiteX4" fmla="*/ 3471 w 9954"/>
              <a:gd name="connsiteY4" fmla="*/ 0 h 9861"/>
              <a:gd name="connsiteX5" fmla="*/ 9908 w 9954"/>
              <a:gd name="connsiteY5" fmla="*/ 0 h 9861"/>
              <a:gd name="connsiteX6" fmla="*/ 9954 w 9954"/>
              <a:gd name="connsiteY6" fmla="*/ 1944 h 9861"/>
              <a:gd name="connsiteX7" fmla="*/ 9954 w 9954"/>
              <a:gd name="connsiteY7" fmla="*/ 8056 h 9861"/>
              <a:gd name="connsiteX0" fmla="*/ 0 w 10000"/>
              <a:gd name="connsiteY0" fmla="*/ 10000 h 10000"/>
              <a:gd name="connsiteX1" fmla="*/ 3394 w 10000"/>
              <a:gd name="connsiteY1" fmla="*/ 10000 h 10000"/>
              <a:gd name="connsiteX2" fmla="*/ 3440 w 10000"/>
              <a:gd name="connsiteY2" fmla="*/ 8029 h 10000"/>
              <a:gd name="connsiteX3" fmla="*/ 3440 w 10000"/>
              <a:gd name="connsiteY3" fmla="*/ 1971 h 10000"/>
              <a:gd name="connsiteX4" fmla="*/ 3487 w 10000"/>
              <a:gd name="connsiteY4" fmla="*/ 0 h 10000"/>
              <a:gd name="connsiteX5" fmla="*/ 9954 w 10000"/>
              <a:gd name="connsiteY5" fmla="*/ 0 h 10000"/>
              <a:gd name="connsiteX6" fmla="*/ 10000 w 10000"/>
              <a:gd name="connsiteY6" fmla="*/ 1971 h 10000"/>
              <a:gd name="connsiteX0" fmla="*/ 0 w 7965"/>
              <a:gd name="connsiteY0" fmla="*/ 9803 h 10000"/>
              <a:gd name="connsiteX1" fmla="*/ 1359 w 7965"/>
              <a:gd name="connsiteY1" fmla="*/ 10000 h 10000"/>
              <a:gd name="connsiteX2" fmla="*/ 1405 w 7965"/>
              <a:gd name="connsiteY2" fmla="*/ 8029 h 10000"/>
              <a:gd name="connsiteX3" fmla="*/ 1405 w 7965"/>
              <a:gd name="connsiteY3" fmla="*/ 1971 h 10000"/>
              <a:gd name="connsiteX4" fmla="*/ 1452 w 7965"/>
              <a:gd name="connsiteY4" fmla="*/ 0 h 10000"/>
              <a:gd name="connsiteX5" fmla="*/ 7919 w 7965"/>
              <a:gd name="connsiteY5" fmla="*/ 0 h 10000"/>
              <a:gd name="connsiteX6" fmla="*/ 7965 w 7965"/>
              <a:gd name="connsiteY6" fmla="*/ 1971 h 10000"/>
              <a:gd name="connsiteX0" fmla="*/ 0 w 10000"/>
              <a:gd name="connsiteY0" fmla="*/ 9803 h 10000"/>
              <a:gd name="connsiteX1" fmla="*/ 1706 w 10000"/>
              <a:gd name="connsiteY1" fmla="*/ 10000 h 10000"/>
              <a:gd name="connsiteX2" fmla="*/ 1764 w 10000"/>
              <a:gd name="connsiteY2" fmla="*/ 8029 h 10000"/>
              <a:gd name="connsiteX3" fmla="*/ 1764 w 10000"/>
              <a:gd name="connsiteY3" fmla="*/ 1971 h 10000"/>
              <a:gd name="connsiteX4" fmla="*/ 1823 w 10000"/>
              <a:gd name="connsiteY4" fmla="*/ 0 h 10000"/>
              <a:gd name="connsiteX5" fmla="*/ 9942 w 10000"/>
              <a:gd name="connsiteY5" fmla="*/ 0 h 10000"/>
              <a:gd name="connsiteX6" fmla="*/ 10000 w 10000"/>
              <a:gd name="connsiteY6" fmla="*/ 1971 h 10000"/>
              <a:gd name="connsiteX0" fmla="*/ 0 w 9295"/>
              <a:gd name="connsiteY0" fmla="*/ 9803 h 10000"/>
              <a:gd name="connsiteX1" fmla="*/ 1001 w 9295"/>
              <a:gd name="connsiteY1" fmla="*/ 10000 h 10000"/>
              <a:gd name="connsiteX2" fmla="*/ 1059 w 9295"/>
              <a:gd name="connsiteY2" fmla="*/ 8029 h 10000"/>
              <a:gd name="connsiteX3" fmla="*/ 1059 w 9295"/>
              <a:gd name="connsiteY3" fmla="*/ 1971 h 10000"/>
              <a:gd name="connsiteX4" fmla="*/ 1118 w 9295"/>
              <a:gd name="connsiteY4" fmla="*/ 0 h 10000"/>
              <a:gd name="connsiteX5" fmla="*/ 9237 w 9295"/>
              <a:gd name="connsiteY5" fmla="*/ 0 h 10000"/>
              <a:gd name="connsiteX6" fmla="*/ 9295 w 9295"/>
              <a:gd name="connsiteY6" fmla="*/ 1971 h 10000"/>
              <a:gd name="connsiteX0" fmla="*/ 0 w 10000"/>
              <a:gd name="connsiteY0" fmla="*/ 10246 h 10246"/>
              <a:gd name="connsiteX1" fmla="*/ 1077 w 10000"/>
              <a:gd name="connsiteY1" fmla="*/ 10000 h 10246"/>
              <a:gd name="connsiteX2" fmla="*/ 1139 w 10000"/>
              <a:gd name="connsiteY2" fmla="*/ 8029 h 10246"/>
              <a:gd name="connsiteX3" fmla="*/ 1139 w 10000"/>
              <a:gd name="connsiteY3" fmla="*/ 1971 h 10246"/>
              <a:gd name="connsiteX4" fmla="*/ 1203 w 10000"/>
              <a:gd name="connsiteY4" fmla="*/ 0 h 10246"/>
              <a:gd name="connsiteX5" fmla="*/ 9938 w 10000"/>
              <a:gd name="connsiteY5" fmla="*/ 0 h 10246"/>
              <a:gd name="connsiteX6" fmla="*/ 10000 w 10000"/>
              <a:gd name="connsiteY6" fmla="*/ 1971 h 10246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9938 w 10000"/>
              <a:gd name="connsiteY5" fmla="*/ 0 h 10000"/>
              <a:gd name="connsiteX6" fmla="*/ 10000 w 10000"/>
              <a:gd name="connsiteY6" fmla="*/ 1971 h 10000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10000 w 10000"/>
              <a:gd name="connsiteY5" fmla="*/ 1971 h 10000"/>
              <a:gd name="connsiteX0" fmla="*/ 0 w 8215"/>
              <a:gd name="connsiteY0" fmla="*/ 12209 h 12258"/>
              <a:gd name="connsiteX1" fmla="*/ 1077 w 8215"/>
              <a:gd name="connsiteY1" fmla="*/ 12258 h 12258"/>
              <a:gd name="connsiteX2" fmla="*/ 1139 w 8215"/>
              <a:gd name="connsiteY2" fmla="*/ 10287 h 12258"/>
              <a:gd name="connsiteX3" fmla="*/ 1139 w 8215"/>
              <a:gd name="connsiteY3" fmla="*/ 4229 h 12258"/>
              <a:gd name="connsiteX4" fmla="*/ 1203 w 8215"/>
              <a:gd name="connsiteY4" fmla="*/ 2258 h 12258"/>
              <a:gd name="connsiteX5" fmla="*/ 8215 w 8215"/>
              <a:gd name="connsiteY5" fmla="*/ 0 h 12258"/>
              <a:gd name="connsiteX0" fmla="*/ 0 w 10000"/>
              <a:gd name="connsiteY0" fmla="*/ 8195 h 8235"/>
              <a:gd name="connsiteX1" fmla="*/ 1311 w 10000"/>
              <a:gd name="connsiteY1" fmla="*/ 8235 h 8235"/>
              <a:gd name="connsiteX2" fmla="*/ 1386 w 10000"/>
              <a:gd name="connsiteY2" fmla="*/ 6627 h 8235"/>
              <a:gd name="connsiteX3" fmla="*/ 1386 w 10000"/>
              <a:gd name="connsiteY3" fmla="*/ 1685 h 8235"/>
              <a:gd name="connsiteX4" fmla="*/ 1464 w 10000"/>
              <a:gd name="connsiteY4" fmla="*/ 77 h 8235"/>
              <a:gd name="connsiteX5" fmla="*/ 10000 w 10000"/>
              <a:gd name="connsiteY5" fmla="*/ 0 h 8235"/>
              <a:gd name="connsiteX0" fmla="*/ 0 w 10000"/>
              <a:gd name="connsiteY0" fmla="*/ 9951 h 10000"/>
              <a:gd name="connsiteX1" fmla="*/ 1311 w 10000"/>
              <a:gd name="connsiteY1" fmla="*/ 10000 h 10000"/>
              <a:gd name="connsiteX2" fmla="*/ 1386 w 10000"/>
              <a:gd name="connsiteY2" fmla="*/ 8047 h 10000"/>
              <a:gd name="connsiteX3" fmla="*/ 1386 w 10000"/>
              <a:gd name="connsiteY3" fmla="*/ 2046 h 10000"/>
              <a:gd name="connsiteX4" fmla="*/ 1464 w 10000"/>
              <a:gd name="connsiteY4" fmla="*/ 94 h 10000"/>
              <a:gd name="connsiteX5" fmla="*/ 10000 w 10000"/>
              <a:gd name="connsiteY5" fmla="*/ 0 h 10000"/>
              <a:gd name="connsiteX0" fmla="*/ 0 w 9993"/>
              <a:gd name="connsiteY0" fmla="*/ 9857 h 9906"/>
              <a:gd name="connsiteX1" fmla="*/ 1311 w 9993"/>
              <a:gd name="connsiteY1" fmla="*/ 9906 h 9906"/>
              <a:gd name="connsiteX2" fmla="*/ 1386 w 9993"/>
              <a:gd name="connsiteY2" fmla="*/ 7953 h 9906"/>
              <a:gd name="connsiteX3" fmla="*/ 1386 w 9993"/>
              <a:gd name="connsiteY3" fmla="*/ 1952 h 9906"/>
              <a:gd name="connsiteX4" fmla="*/ 1464 w 9993"/>
              <a:gd name="connsiteY4" fmla="*/ 0 h 9906"/>
              <a:gd name="connsiteX5" fmla="*/ 9993 w 9993"/>
              <a:gd name="connsiteY5" fmla="*/ 101 h 9906"/>
              <a:gd name="connsiteX0" fmla="*/ 0 w 10007"/>
              <a:gd name="connsiteY0" fmla="*/ 10439 h 10488"/>
              <a:gd name="connsiteX1" fmla="*/ 1312 w 10007"/>
              <a:gd name="connsiteY1" fmla="*/ 10488 h 10488"/>
              <a:gd name="connsiteX2" fmla="*/ 1387 w 10007"/>
              <a:gd name="connsiteY2" fmla="*/ 8516 h 10488"/>
              <a:gd name="connsiteX3" fmla="*/ 1387 w 10007"/>
              <a:gd name="connsiteY3" fmla="*/ 2459 h 10488"/>
              <a:gd name="connsiteX4" fmla="*/ 1465 w 10007"/>
              <a:gd name="connsiteY4" fmla="*/ 488 h 10488"/>
              <a:gd name="connsiteX5" fmla="*/ 10007 w 10007"/>
              <a:gd name="connsiteY5" fmla="*/ 0 h 10488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1480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21"/>
              <a:gd name="connsiteY0" fmla="*/ 10045 h 10094"/>
              <a:gd name="connsiteX1" fmla="*/ 1312 w 10021"/>
              <a:gd name="connsiteY1" fmla="*/ 10094 h 10094"/>
              <a:gd name="connsiteX2" fmla="*/ 1387 w 10021"/>
              <a:gd name="connsiteY2" fmla="*/ 8122 h 10094"/>
              <a:gd name="connsiteX3" fmla="*/ 1387 w 10021"/>
              <a:gd name="connsiteY3" fmla="*/ 2065 h 10094"/>
              <a:gd name="connsiteX4" fmla="*/ 1465 w 10021"/>
              <a:gd name="connsiteY4" fmla="*/ 94 h 10094"/>
              <a:gd name="connsiteX5" fmla="*/ 10021 w 10021"/>
              <a:gd name="connsiteY5" fmla="*/ 0 h 10094"/>
              <a:gd name="connsiteX0" fmla="*/ 0 w 10021"/>
              <a:gd name="connsiteY0" fmla="*/ 10438 h 10487"/>
              <a:gd name="connsiteX1" fmla="*/ 1312 w 10021"/>
              <a:gd name="connsiteY1" fmla="*/ 10487 h 10487"/>
              <a:gd name="connsiteX2" fmla="*/ 1387 w 10021"/>
              <a:gd name="connsiteY2" fmla="*/ 8515 h 10487"/>
              <a:gd name="connsiteX3" fmla="*/ 1387 w 10021"/>
              <a:gd name="connsiteY3" fmla="*/ 2458 h 10487"/>
              <a:gd name="connsiteX4" fmla="*/ 1465 w 10021"/>
              <a:gd name="connsiteY4" fmla="*/ 487 h 10487"/>
              <a:gd name="connsiteX5" fmla="*/ 10021 w 10021"/>
              <a:gd name="connsiteY5" fmla="*/ 0 h 10487"/>
              <a:gd name="connsiteX0" fmla="*/ 0 w 10021"/>
              <a:gd name="connsiteY0" fmla="*/ 9951 h 10000"/>
              <a:gd name="connsiteX1" fmla="*/ 1312 w 10021"/>
              <a:gd name="connsiteY1" fmla="*/ 10000 h 10000"/>
              <a:gd name="connsiteX2" fmla="*/ 1387 w 10021"/>
              <a:gd name="connsiteY2" fmla="*/ 8028 h 10000"/>
              <a:gd name="connsiteX3" fmla="*/ 1387 w 10021"/>
              <a:gd name="connsiteY3" fmla="*/ 1971 h 10000"/>
              <a:gd name="connsiteX4" fmla="*/ 1465 w 10021"/>
              <a:gd name="connsiteY4" fmla="*/ 0 h 10000"/>
              <a:gd name="connsiteX5" fmla="*/ 10021 w 10021"/>
              <a:gd name="connsiteY5" fmla="*/ 300 h 10000"/>
              <a:gd name="connsiteX0" fmla="*/ 0 w 10021"/>
              <a:gd name="connsiteY0" fmla="*/ 10241 h 10290"/>
              <a:gd name="connsiteX1" fmla="*/ 1312 w 10021"/>
              <a:gd name="connsiteY1" fmla="*/ 10290 h 10290"/>
              <a:gd name="connsiteX2" fmla="*/ 1387 w 10021"/>
              <a:gd name="connsiteY2" fmla="*/ 8318 h 10290"/>
              <a:gd name="connsiteX3" fmla="*/ 1387 w 10021"/>
              <a:gd name="connsiteY3" fmla="*/ 2261 h 10290"/>
              <a:gd name="connsiteX4" fmla="*/ 1465 w 10021"/>
              <a:gd name="connsiteY4" fmla="*/ 290 h 10290"/>
              <a:gd name="connsiteX5" fmla="*/ 10021 w 10021"/>
              <a:gd name="connsiteY5" fmla="*/ 0 h 10290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217"/>
              <a:gd name="connsiteX1" fmla="*/ 1312 w 10018"/>
              <a:gd name="connsiteY1" fmla="*/ 10217 h 10217"/>
              <a:gd name="connsiteX2" fmla="*/ 1387 w 10018"/>
              <a:gd name="connsiteY2" fmla="*/ 8097 h 10217"/>
              <a:gd name="connsiteX3" fmla="*/ 1387 w 10018"/>
              <a:gd name="connsiteY3" fmla="*/ 2040 h 10217"/>
              <a:gd name="connsiteX4" fmla="*/ 1465 w 10018"/>
              <a:gd name="connsiteY4" fmla="*/ 69 h 10217"/>
              <a:gd name="connsiteX5" fmla="*/ 10018 w 10018"/>
              <a:gd name="connsiteY5" fmla="*/ 0 h 10217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12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12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4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4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142"/>
              <a:gd name="connsiteX1" fmla="*/ 1304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142"/>
              <a:gd name="connsiteX1" fmla="*/ 1309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020"/>
              <a:gd name="connsiteX1" fmla="*/ 1309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298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290"/>
              <a:gd name="connsiteX1" fmla="*/ 1301 w 10018"/>
              <a:gd name="connsiteY1" fmla="*/ 10290 h 10290"/>
              <a:gd name="connsiteX2" fmla="*/ 1387 w 10018"/>
              <a:gd name="connsiteY2" fmla="*/ 8097 h 10290"/>
              <a:gd name="connsiteX3" fmla="*/ 1387 w 10018"/>
              <a:gd name="connsiteY3" fmla="*/ 2040 h 10290"/>
              <a:gd name="connsiteX4" fmla="*/ 1465 w 10018"/>
              <a:gd name="connsiteY4" fmla="*/ 69 h 10290"/>
              <a:gd name="connsiteX5" fmla="*/ 10018 w 10018"/>
              <a:gd name="connsiteY5" fmla="*/ 0 h 1029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1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70 w 10088"/>
              <a:gd name="connsiteY0" fmla="*/ 10020 h 10069"/>
              <a:gd name="connsiteX1" fmla="*/ 1371 w 10088"/>
              <a:gd name="connsiteY1" fmla="*/ 10069 h 10069"/>
              <a:gd name="connsiteX2" fmla="*/ 1457 w 10088"/>
              <a:gd name="connsiteY2" fmla="*/ 8097 h 10069"/>
              <a:gd name="connsiteX3" fmla="*/ 1457 w 10088"/>
              <a:gd name="connsiteY3" fmla="*/ 2040 h 10069"/>
              <a:gd name="connsiteX4" fmla="*/ 1535 w 10088"/>
              <a:gd name="connsiteY4" fmla="*/ 69 h 10069"/>
              <a:gd name="connsiteX5" fmla="*/ 10088 w 10088"/>
              <a:gd name="connsiteY5" fmla="*/ 0 h 10069"/>
              <a:gd name="connsiteX0" fmla="*/ 46 w 10064"/>
              <a:gd name="connsiteY0" fmla="*/ 10020 h 10230"/>
              <a:gd name="connsiteX1" fmla="*/ 1347 w 10064"/>
              <a:gd name="connsiteY1" fmla="*/ 10069 h 10230"/>
              <a:gd name="connsiteX2" fmla="*/ 1433 w 10064"/>
              <a:gd name="connsiteY2" fmla="*/ 8097 h 10230"/>
              <a:gd name="connsiteX3" fmla="*/ 1433 w 10064"/>
              <a:gd name="connsiteY3" fmla="*/ 2040 h 10230"/>
              <a:gd name="connsiteX4" fmla="*/ 1511 w 10064"/>
              <a:gd name="connsiteY4" fmla="*/ 69 h 10230"/>
              <a:gd name="connsiteX5" fmla="*/ 10064 w 10064"/>
              <a:gd name="connsiteY5" fmla="*/ 0 h 10230"/>
              <a:gd name="connsiteX0" fmla="*/ 50 w 10068"/>
              <a:gd name="connsiteY0" fmla="*/ 10020 h 10133"/>
              <a:gd name="connsiteX1" fmla="*/ 1351 w 10068"/>
              <a:gd name="connsiteY1" fmla="*/ 10069 h 10133"/>
              <a:gd name="connsiteX2" fmla="*/ 1437 w 10068"/>
              <a:gd name="connsiteY2" fmla="*/ 8097 h 10133"/>
              <a:gd name="connsiteX3" fmla="*/ 1437 w 10068"/>
              <a:gd name="connsiteY3" fmla="*/ 2040 h 10133"/>
              <a:gd name="connsiteX4" fmla="*/ 1515 w 10068"/>
              <a:gd name="connsiteY4" fmla="*/ 69 h 10133"/>
              <a:gd name="connsiteX5" fmla="*/ 10068 w 10068"/>
              <a:gd name="connsiteY5" fmla="*/ 0 h 1013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3 w 10021"/>
              <a:gd name="connsiteY0" fmla="*/ 10020 h 10069"/>
              <a:gd name="connsiteX1" fmla="*/ 1304 w 10021"/>
              <a:gd name="connsiteY1" fmla="*/ 10069 h 10069"/>
              <a:gd name="connsiteX2" fmla="*/ 1390 w 10021"/>
              <a:gd name="connsiteY2" fmla="*/ 8097 h 10069"/>
              <a:gd name="connsiteX3" fmla="*/ 1390 w 10021"/>
              <a:gd name="connsiteY3" fmla="*/ 2040 h 10069"/>
              <a:gd name="connsiteX4" fmla="*/ 1468 w 10021"/>
              <a:gd name="connsiteY4" fmla="*/ 69 h 10069"/>
              <a:gd name="connsiteX5" fmla="*/ 10021 w 10021"/>
              <a:gd name="connsiteY5" fmla="*/ 0 h 10069"/>
              <a:gd name="connsiteX0" fmla="*/ 3 w 10021"/>
              <a:gd name="connsiteY0" fmla="*/ 10020 h 10217"/>
              <a:gd name="connsiteX1" fmla="*/ 1304 w 10021"/>
              <a:gd name="connsiteY1" fmla="*/ 10217 h 10217"/>
              <a:gd name="connsiteX2" fmla="*/ 1390 w 10021"/>
              <a:gd name="connsiteY2" fmla="*/ 8097 h 10217"/>
              <a:gd name="connsiteX3" fmla="*/ 1390 w 10021"/>
              <a:gd name="connsiteY3" fmla="*/ 2040 h 10217"/>
              <a:gd name="connsiteX4" fmla="*/ 1468 w 10021"/>
              <a:gd name="connsiteY4" fmla="*/ 69 h 10217"/>
              <a:gd name="connsiteX5" fmla="*/ 10021 w 10021"/>
              <a:gd name="connsiteY5" fmla="*/ 0 h 10217"/>
              <a:gd name="connsiteX0" fmla="*/ 3 w 10021"/>
              <a:gd name="connsiteY0" fmla="*/ 10020 h 10020"/>
              <a:gd name="connsiteX1" fmla="*/ 1304 w 10021"/>
              <a:gd name="connsiteY1" fmla="*/ 9996 h 10020"/>
              <a:gd name="connsiteX2" fmla="*/ 1390 w 10021"/>
              <a:gd name="connsiteY2" fmla="*/ 8097 h 10020"/>
              <a:gd name="connsiteX3" fmla="*/ 1390 w 10021"/>
              <a:gd name="connsiteY3" fmla="*/ 2040 h 10020"/>
              <a:gd name="connsiteX4" fmla="*/ 1468 w 10021"/>
              <a:gd name="connsiteY4" fmla="*/ 69 h 10020"/>
              <a:gd name="connsiteX5" fmla="*/ 10021 w 10021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4"/>
              <a:gd name="connsiteX1" fmla="*/ 1301 w 10018"/>
              <a:gd name="connsiteY1" fmla="*/ 9996 h 10064"/>
              <a:gd name="connsiteX2" fmla="*/ 1387 w 10018"/>
              <a:gd name="connsiteY2" fmla="*/ 8097 h 10064"/>
              <a:gd name="connsiteX3" fmla="*/ 1387 w 10018"/>
              <a:gd name="connsiteY3" fmla="*/ 2040 h 10064"/>
              <a:gd name="connsiteX4" fmla="*/ 1465 w 10018"/>
              <a:gd name="connsiteY4" fmla="*/ 69 h 10064"/>
              <a:gd name="connsiteX5" fmla="*/ 10018 w 10018"/>
              <a:gd name="connsiteY5" fmla="*/ 0 h 10064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8"/>
              <a:gd name="connsiteX1" fmla="*/ 1301 w 10018"/>
              <a:gd name="connsiteY1" fmla="*/ 9996 h 10068"/>
              <a:gd name="connsiteX2" fmla="*/ 1387 w 10018"/>
              <a:gd name="connsiteY2" fmla="*/ 8097 h 10068"/>
              <a:gd name="connsiteX3" fmla="*/ 1387 w 10018"/>
              <a:gd name="connsiteY3" fmla="*/ 2040 h 10068"/>
              <a:gd name="connsiteX4" fmla="*/ 1465 w 10018"/>
              <a:gd name="connsiteY4" fmla="*/ 69 h 10068"/>
              <a:gd name="connsiteX5" fmla="*/ 10018 w 10018"/>
              <a:gd name="connsiteY5" fmla="*/ 0 h 10068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8" h="1002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ruta 5"/>
          <p:cNvSpPr txBox="1"/>
          <p:nvPr userDrawn="1"/>
        </p:nvSpPr>
        <p:spPr>
          <a:xfrm>
            <a:off x="7103422" y="263482"/>
            <a:ext cx="1779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/>
              <a:t>KTH ROYAL INSTITUTE</a:t>
            </a:r>
            <a:br>
              <a:rPr lang="sv-SE" sz="1100" b="1" dirty="0"/>
            </a:br>
            <a:r>
              <a:rPr lang="sv-SE" sz="1100" b="1" dirty="0"/>
              <a:t>OF</a:t>
            </a:r>
            <a:r>
              <a:rPr lang="sv-SE" sz="1100" b="1" baseline="0" dirty="0"/>
              <a:t> TECHNOLOGY</a:t>
            </a:r>
            <a:endParaRPr lang="sv-SE" sz="1100" b="1" dirty="0"/>
          </a:p>
        </p:txBody>
      </p:sp>
    </p:spTree>
    <p:extLst>
      <p:ext uri="{BB962C8B-B14F-4D97-AF65-F5344CB8AC3E}">
        <p14:creationId xmlns:p14="http://schemas.microsoft.com/office/powerpoint/2010/main" val="340480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4" y="344488"/>
            <a:ext cx="662749" cy="6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6935788" cy="4078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6D111033-A0AF-6544-8C8F-A8FDFF89BE0C}" type="datetime1">
              <a:rPr lang="sv-SE" smtClean="0"/>
              <a:t>2019-10-13</a:t>
            </a:fld>
            <a:endParaRPr lang="sv-SE"/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19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 bwMode="gray">
          <a:xfrm>
            <a:off x="0" y="3613150"/>
            <a:ext cx="9144000" cy="3244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1161181"/>
            <a:ext cx="6984337" cy="1043684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2276872"/>
            <a:ext cx="6987075" cy="936104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3" y="344488"/>
            <a:ext cx="803938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5596697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gray">
          <a:xfrm>
            <a:off x="-3236" y="4049403"/>
            <a:ext cx="9150869" cy="1215998"/>
          </a:xfrm>
          <a:custGeom>
            <a:avLst/>
            <a:gdLst>
              <a:gd name="T0" fmla="*/ 0 w 8479"/>
              <a:gd name="T1" fmla="*/ 356 h 535"/>
              <a:gd name="T2" fmla="*/ 597 w 8479"/>
              <a:gd name="T3" fmla="*/ 356 h 535"/>
              <a:gd name="T4" fmla="*/ 625 w 8479"/>
              <a:gd name="T5" fmla="*/ 328 h 535"/>
              <a:gd name="T6" fmla="*/ 625 w 8479"/>
              <a:gd name="T7" fmla="*/ 28 h 535"/>
              <a:gd name="T8" fmla="*/ 653 w 8479"/>
              <a:gd name="T9" fmla="*/ 0 h 535"/>
              <a:gd name="T10" fmla="*/ 954 w 8479"/>
              <a:gd name="T11" fmla="*/ 0 h 535"/>
              <a:gd name="T12" fmla="*/ 982 w 8479"/>
              <a:gd name="T13" fmla="*/ 28 h 535"/>
              <a:gd name="T14" fmla="*/ 982 w 8479"/>
              <a:gd name="T15" fmla="*/ 507 h 535"/>
              <a:gd name="T16" fmla="*/ 1010 w 8479"/>
              <a:gd name="T17" fmla="*/ 535 h 535"/>
              <a:gd name="T18" fmla="*/ 1545 w 8479"/>
              <a:gd name="T19" fmla="*/ 535 h 535"/>
              <a:gd name="T20" fmla="*/ 1573 w 8479"/>
              <a:gd name="T21" fmla="*/ 507 h 535"/>
              <a:gd name="T22" fmla="*/ 1573 w 8479"/>
              <a:gd name="T23" fmla="*/ 328 h 535"/>
              <a:gd name="T24" fmla="*/ 1601 w 8479"/>
              <a:gd name="T25" fmla="*/ 300 h 535"/>
              <a:gd name="T26" fmla="*/ 2497 w 8479"/>
              <a:gd name="T27" fmla="*/ 300 h 535"/>
              <a:gd name="T28" fmla="*/ 2524 w 8479"/>
              <a:gd name="T29" fmla="*/ 328 h 535"/>
              <a:gd name="T30" fmla="*/ 2524 w 8479"/>
              <a:gd name="T31" fmla="*/ 507 h 535"/>
              <a:gd name="T32" fmla="*/ 2552 w 8479"/>
              <a:gd name="T33" fmla="*/ 535 h 535"/>
              <a:gd name="T34" fmla="*/ 2797 w 8479"/>
              <a:gd name="T35" fmla="*/ 535 h 535"/>
              <a:gd name="T36" fmla="*/ 2825 w 8479"/>
              <a:gd name="T37" fmla="*/ 507 h 535"/>
              <a:gd name="T38" fmla="*/ 2825 w 8479"/>
              <a:gd name="T39" fmla="*/ 384 h 535"/>
              <a:gd name="T40" fmla="*/ 2852 w 8479"/>
              <a:gd name="T41" fmla="*/ 356 h 535"/>
              <a:gd name="T42" fmla="*/ 3153 w 8479"/>
              <a:gd name="T43" fmla="*/ 356 h 535"/>
              <a:gd name="T44" fmla="*/ 3181 w 8479"/>
              <a:gd name="T45" fmla="*/ 384 h 535"/>
              <a:gd name="T46" fmla="*/ 3181 w 8479"/>
              <a:gd name="T47" fmla="*/ 450 h 535"/>
              <a:gd name="T48" fmla="*/ 3209 w 8479"/>
              <a:gd name="T49" fmla="*/ 478 h 535"/>
              <a:gd name="T50" fmla="*/ 5290 w 8479"/>
              <a:gd name="T51" fmla="*/ 478 h 535"/>
              <a:gd name="T52" fmla="*/ 5317 w 8479"/>
              <a:gd name="T53" fmla="*/ 450 h 535"/>
              <a:gd name="T54" fmla="*/ 5317 w 8479"/>
              <a:gd name="T55" fmla="*/ 28 h 535"/>
              <a:gd name="T56" fmla="*/ 5345 w 8479"/>
              <a:gd name="T57" fmla="*/ 0 h 535"/>
              <a:gd name="T58" fmla="*/ 6031 w 8479"/>
              <a:gd name="T59" fmla="*/ 0 h 535"/>
              <a:gd name="T60" fmla="*/ 6059 w 8479"/>
              <a:gd name="T61" fmla="*/ 28 h 535"/>
              <a:gd name="T62" fmla="*/ 6059 w 8479"/>
              <a:gd name="T63" fmla="*/ 383 h 535"/>
              <a:gd name="T64" fmla="*/ 6087 w 8479"/>
              <a:gd name="T65" fmla="*/ 411 h 535"/>
              <a:gd name="T66" fmla="*/ 7130 w 8479"/>
              <a:gd name="T67" fmla="*/ 411 h 535"/>
              <a:gd name="T68" fmla="*/ 7158 w 8479"/>
              <a:gd name="T69" fmla="*/ 383 h 535"/>
              <a:gd name="T70" fmla="*/ 7158 w 8479"/>
              <a:gd name="T71" fmla="*/ 111 h 535"/>
              <a:gd name="T72" fmla="*/ 7186 w 8479"/>
              <a:gd name="T73" fmla="*/ 83 h 535"/>
              <a:gd name="T74" fmla="*/ 8479 w 8479"/>
              <a:gd name="T75" fmla="*/ 83 h 535"/>
              <a:gd name="connsiteX0" fmla="*/ 0 w 9296"/>
              <a:gd name="connsiteY0" fmla="*/ 6654 h 10000"/>
              <a:gd name="connsiteX1" fmla="*/ 33 w 9296"/>
              <a:gd name="connsiteY1" fmla="*/ 6131 h 10000"/>
              <a:gd name="connsiteX2" fmla="*/ 33 w 9296"/>
              <a:gd name="connsiteY2" fmla="*/ 523 h 10000"/>
              <a:gd name="connsiteX3" fmla="*/ 66 w 9296"/>
              <a:gd name="connsiteY3" fmla="*/ 0 h 10000"/>
              <a:gd name="connsiteX4" fmla="*/ 421 w 9296"/>
              <a:gd name="connsiteY4" fmla="*/ 0 h 10000"/>
              <a:gd name="connsiteX5" fmla="*/ 454 w 9296"/>
              <a:gd name="connsiteY5" fmla="*/ 523 h 10000"/>
              <a:gd name="connsiteX6" fmla="*/ 454 w 9296"/>
              <a:gd name="connsiteY6" fmla="*/ 9477 h 10000"/>
              <a:gd name="connsiteX7" fmla="*/ 487 w 9296"/>
              <a:gd name="connsiteY7" fmla="*/ 10000 h 10000"/>
              <a:gd name="connsiteX8" fmla="*/ 1118 w 9296"/>
              <a:gd name="connsiteY8" fmla="*/ 10000 h 10000"/>
              <a:gd name="connsiteX9" fmla="*/ 1151 w 9296"/>
              <a:gd name="connsiteY9" fmla="*/ 9477 h 10000"/>
              <a:gd name="connsiteX10" fmla="*/ 1151 w 9296"/>
              <a:gd name="connsiteY10" fmla="*/ 6131 h 10000"/>
              <a:gd name="connsiteX11" fmla="*/ 1184 w 9296"/>
              <a:gd name="connsiteY11" fmla="*/ 5607 h 10000"/>
              <a:gd name="connsiteX12" fmla="*/ 2241 w 9296"/>
              <a:gd name="connsiteY12" fmla="*/ 5607 h 10000"/>
              <a:gd name="connsiteX13" fmla="*/ 2273 w 9296"/>
              <a:gd name="connsiteY13" fmla="*/ 6131 h 10000"/>
              <a:gd name="connsiteX14" fmla="*/ 2273 w 9296"/>
              <a:gd name="connsiteY14" fmla="*/ 9477 h 10000"/>
              <a:gd name="connsiteX15" fmla="*/ 2306 w 9296"/>
              <a:gd name="connsiteY15" fmla="*/ 10000 h 10000"/>
              <a:gd name="connsiteX16" fmla="*/ 2595 w 9296"/>
              <a:gd name="connsiteY16" fmla="*/ 10000 h 10000"/>
              <a:gd name="connsiteX17" fmla="*/ 2628 w 9296"/>
              <a:gd name="connsiteY17" fmla="*/ 9477 h 10000"/>
              <a:gd name="connsiteX18" fmla="*/ 2628 w 9296"/>
              <a:gd name="connsiteY18" fmla="*/ 7178 h 10000"/>
              <a:gd name="connsiteX19" fmla="*/ 2660 w 9296"/>
              <a:gd name="connsiteY19" fmla="*/ 6654 h 10000"/>
              <a:gd name="connsiteX20" fmla="*/ 3015 w 9296"/>
              <a:gd name="connsiteY20" fmla="*/ 6654 h 10000"/>
              <a:gd name="connsiteX21" fmla="*/ 3048 w 9296"/>
              <a:gd name="connsiteY21" fmla="*/ 7178 h 10000"/>
              <a:gd name="connsiteX22" fmla="*/ 3048 w 9296"/>
              <a:gd name="connsiteY22" fmla="*/ 8411 h 10000"/>
              <a:gd name="connsiteX23" fmla="*/ 3081 w 9296"/>
              <a:gd name="connsiteY23" fmla="*/ 8935 h 10000"/>
              <a:gd name="connsiteX24" fmla="*/ 5535 w 9296"/>
              <a:gd name="connsiteY24" fmla="*/ 8935 h 10000"/>
              <a:gd name="connsiteX25" fmla="*/ 5567 w 9296"/>
              <a:gd name="connsiteY25" fmla="*/ 8411 h 10000"/>
              <a:gd name="connsiteX26" fmla="*/ 5567 w 9296"/>
              <a:gd name="connsiteY26" fmla="*/ 523 h 10000"/>
              <a:gd name="connsiteX27" fmla="*/ 5600 w 9296"/>
              <a:gd name="connsiteY27" fmla="*/ 0 h 10000"/>
              <a:gd name="connsiteX28" fmla="*/ 6409 w 9296"/>
              <a:gd name="connsiteY28" fmla="*/ 0 h 10000"/>
              <a:gd name="connsiteX29" fmla="*/ 6442 w 9296"/>
              <a:gd name="connsiteY29" fmla="*/ 523 h 10000"/>
              <a:gd name="connsiteX30" fmla="*/ 6442 w 9296"/>
              <a:gd name="connsiteY30" fmla="*/ 7159 h 10000"/>
              <a:gd name="connsiteX31" fmla="*/ 6475 w 9296"/>
              <a:gd name="connsiteY31" fmla="*/ 7682 h 10000"/>
              <a:gd name="connsiteX32" fmla="*/ 7705 w 9296"/>
              <a:gd name="connsiteY32" fmla="*/ 7682 h 10000"/>
              <a:gd name="connsiteX33" fmla="*/ 7738 w 9296"/>
              <a:gd name="connsiteY33" fmla="*/ 7159 h 10000"/>
              <a:gd name="connsiteX34" fmla="*/ 7738 w 9296"/>
              <a:gd name="connsiteY34" fmla="*/ 2075 h 10000"/>
              <a:gd name="connsiteX35" fmla="*/ 7771 w 9296"/>
              <a:gd name="connsiteY35" fmla="*/ 1551 h 10000"/>
              <a:gd name="connsiteX36" fmla="*/ 9296 w 9296"/>
              <a:gd name="connsiteY36" fmla="*/ 1551 h 10000"/>
              <a:gd name="connsiteX0" fmla="*/ 0 w 9965"/>
              <a:gd name="connsiteY0" fmla="*/ 6131 h 10000"/>
              <a:gd name="connsiteX1" fmla="*/ 0 w 9965"/>
              <a:gd name="connsiteY1" fmla="*/ 523 h 10000"/>
              <a:gd name="connsiteX2" fmla="*/ 36 w 9965"/>
              <a:gd name="connsiteY2" fmla="*/ 0 h 10000"/>
              <a:gd name="connsiteX3" fmla="*/ 418 w 9965"/>
              <a:gd name="connsiteY3" fmla="*/ 0 h 10000"/>
              <a:gd name="connsiteX4" fmla="*/ 453 w 9965"/>
              <a:gd name="connsiteY4" fmla="*/ 523 h 10000"/>
              <a:gd name="connsiteX5" fmla="*/ 453 w 9965"/>
              <a:gd name="connsiteY5" fmla="*/ 9477 h 10000"/>
              <a:gd name="connsiteX6" fmla="*/ 489 w 9965"/>
              <a:gd name="connsiteY6" fmla="*/ 10000 h 10000"/>
              <a:gd name="connsiteX7" fmla="*/ 1168 w 9965"/>
              <a:gd name="connsiteY7" fmla="*/ 10000 h 10000"/>
              <a:gd name="connsiteX8" fmla="*/ 1203 w 9965"/>
              <a:gd name="connsiteY8" fmla="*/ 9477 h 10000"/>
              <a:gd name="connsiteX9" fmla="*/ 1203 w 9965"/>
              <a:gd name="connsiteY9" fmla="*/ 6131 h 10000"/>
              <a:gd name="connsiteX10" fmla="*/ 1239 w 9965"/>
              <a:gd name="connsiteY10" fmla="*/ 5607 h 10000"/>
              <a:gd name="connsiteX11" fmla="*/ 2376 w 9965"/>
              <a:gd name="connsiteY11" fmla="*/ 5607 h 10000"/>
              <a:gd name="connsiteX12" fmla="*/ 2410 w 9965"/>
              <a:gd name="connsiteY12" fmla="*/ 6131 h 10000"/>
              <a:gd name="connsiteX13" fmla="*/ 2410 w 9965"/>
              <a:gd name="connsiteY13" fmla="*/ 9477 h 10000"/>
              <a:gd name="connsiteX14" fmla="*/ 2446 w 9965"/>
              <a:gd name="connsiteY14" fmla="*/ 10000 h 10000"/>
              <a:gd name="connsiteX15" fmla="*/ 2757 w 9965"/>
              <a:gd name="connsiteY15" fmla="*/ 10000 h 10000"/>
              <a:gd name="connsiteX16" fmla="*/ 2792 w 9965"/>
              <a:gd name="connsiteY16" fmla="*/ 9477 h 10000"/>
              <a:gd name="connsiteX17" fmla="*/ 2792 w 9965"/>
              <a:gd name="connsiteY17" fmla="*/ 7178 h 10000"/>
              <a:gd name="connsiteX18" fmla="*/ 2826 w 9965"/>
              <a:gd name="connsiteY18" fmla="*/ 6654 h 10000"/>
              <a:gd name="connsiteX19" fmla="*/ 3208 w 9965"/>
              <a:gd name="connsiteY19" fmla="*/ 6654 h 10000"/>
              <a:gd name="connsiteX20" fmla="*/ 3244 w 9965"/>
              <a:gd name="connsiteY20" fmla="*/ 7178 h 10000"/>
              <a:gd name="connsiteX21" fmla="*/ 3244 w 9965"/>
              <a:gd name="connsiteY21" fmla="*/ 8411 h 10000"/>
              <a:gd name="connsiteX22" fmla="*/ 3279 w 9965"/>
              <a:gd name="connsiteY22" fmla="*/ 8935 h 10000"/>
              <a:gd name="connsiteX23" fmla="*/ 5919 w 9965"/>
              <a:gd name="connsiteY23" fmla="*/ 8935 h 10000"/>
              <a:gd name="connsiteX24" fmla="*/ 5954 w 9965"/>
              <a:gd name="connsiteY24" fmla="*/ 8411 h 10000"/>
              <a:gd name="connsiteX25" fmla="*/ 5954 w 9965"/>
              <a:gd name="connsiteY25" fmla="*/ 523 h 10000"/>
              <a:gd name="connsiteX26" fmla="*/ 5989 w 9965"/>
              <a:gd name="connsiteY26" fmla="*/ 0 h 10000"/>
              <a:gd name="connsiteX27" fmla="*/ 6859 w 9965"/>
              <a:gd name="connsiteY27" fmla="*/ 0 h 10000"/>
              <a:gd name="connsiteX28" fmla="*/ 6895 w 9965"/>
              <a:gd name="connsiteY28" fmla="*/ 523 h 10000"/>
              <a:gd name="connsiteX29" fmla="*/ 6895 w 9965"/>
              <a:gd name="connsiteY29" fmla="*/ 7159 h 10000"/>
              <a:gd name="connsiteX30" fmla="*/ 6930 w 9965"/>
              <a:gd name="connsiteY30" fmla="*/ 7682 h 10000"/>
              <a:gd name="connsiteX31" fmla="*/ 8254 w 9965"/>
              <a:gd name="connsiteY31" fmla="*/ 7682 h 10000"/>
              <a:gd name="connsiteX32" fmla="*/ 8289 w 9965"/>
              <a:gd name="connsiteY32" fmla="*/ 7159 h 10000"/>
              <a:gd name="connsiteX33" fmla="*/ 8289 w 9965"/>
              <a:gd name="connsiteY33" fmla="*/ 2075 h 10000"/>
              <a:gd name="connsiteX34" fmla="*/ 8325 w 9965"/>
              <a:gd name="connsiteY34" fmla="*/ 1551 h 10000"/>
              <a:gd name="connsiteX35" fmla="*/ 9965 w 9965"/>
              <a:gd name="connsiteY35" fmla="*/ 1551 h 10000"/>
              <a:gd name="connsiteX0" fmla="*/ 0 w 10000"/>
              <a:gd name="connsiteY0" fmla="*/ 523 h 10000"/>
              <a:gd name="connsiteX1" fmla="*/ 36 w 10000"/>
              <a:gd name="connsiteY1" fmla="*/ 0 h 10000"/>
              <a:gd name="connsiteX2" fmla="*/ 419 w 10000"/>
              <a:gd name="connsiteY2" fmla="*/ 0 h 10000"/>
              <a:gd name="connsiteX3" fmla="*/ 455 w 10000"/>
              <a:gd name="connsiteY3" fmla="*/ 523 h 10000"/>
              <a:gd name="connsiteX4" fmla="*/ 455 w 10000"/>
              <a:gd name="connsiteY4" fmla="*/ 9477 h 10000"/>
              <a:gd name="connsiteX5" fmla="*/ 491 w 10000"/>
              <a:gd name="connsiteY5" fmla="*/ 10000 h 10000"/>
              <a:gd name="connsiteX6" fmla="*/ 1172 w 10000"/>
              <a:gd name="connsiteY6" fmla="*/ 10000 h 10000"/>
              <a:gd name="connsiteX7" fmla="*/ 1207 w 10000"/>
              <a:gd name="connsiteY7" fmla="*/ 9477 h 10000"/>
              <a:gd name="connsiteX8" fmla="*/ 1207 w 10000"/>
              <a:gd name="connsiteY8" fmla="*/ 6131 h 10000"/>
              <a:gd name="connsiteX9" fmla="*/ 1243 w 10000"/>
              <a:gd name="connsiteY9" fmla="*/ 5607 h 10000"/>
              <a:gd name="connsiteX10" fmla="*/ 2384 w 10000"/>
              <a:gd name="connsiteY10" fmla="*/ 5607 h 10000"/>
              <a:gd name="connsiteX11" fmla="*/ 2418 w 10000"/>
              <a:gd name="connsiteY11" fmla="*/ 6131 h 10000"/>
              <a:gd name="connsiteX12" fmla="*/ 2418 w 10000"/>
              <a:gd name="connsiteY12" fmla="*/ 9477 h 10000"/>
              <a:gd name="connsiteX13" fmla="*/ 2455 w 10000"/>
              <a:gd name="connsiteY13" fmla="*/ 10000 h 10000"/>
              <a:gd name="connsiteX14" fmla="*/ 2767 w 10000"/>
              <a:gd name="connsiteY14" fmla="*/ 10000 h 10000"/>
              <a:gd name="connsiteX15" fmla="*/ 2802 w 10000"/>
              <a:gd name="connsiteY15" fmla="*/ 9477 h 10000"/>
              <a:gd name="connsiteX16" fmla="*/ 2802 w 10000"/>
              <a:gd name="connsiteY16" fmla="*/ 7178 h 10000"/>
              <a:gd name="connsiteX17" fmla="*/ 2836 w 10000"/>
              <a:gd name="connsiteY17" fmla="*/ 6654 h 10000"/>
              <a:gd name="connsiteX18" fmla="*/ 3219 w 10000"/>
              <a:gd name="connsiteY18" fmla="*/ 6654 h 10000"/>
              <a:gd name="connsiteX19" fmla="*/ 3255 w 10000"/>
              <a:gd name="connsiteY19" fmla="*/ 7178 h 10000"/>
              <a:gd name="connsiteX20" fmla="*/ 3255 w 10000"/>
              <a:gd name="connsiteY20" fmla="*/ 8411 h 10000"/>
              <a:gd name="connsiteX21" fmla="*/ 3291 w 10000"/>
              <a:gd name="connsiteY21" fmla="*/ 8935 h 10000"/>
              <a:gd name="connsiteX22" fmla="*/ 5940 w 10000"/>
              <a:gd name="connsiteY22" fmla="*/ 8935 h 10000"/>
              <a:gd name="connsiteX23" fmla="*/ 5975 w 10000"/>
              <a:gd name="connsiteY23" fmla="*/ 8411 h 10000"/>
              <a:gd name="connsiteX24" fmla="*/ 5975 w 10000"/>
              <a:gd name="connsiteY24" fmla="*/ 523 h 10000"/>
              <a:gd name="connsiteX25" fmla="*/ 6010 w 10000"/>
              <a:gd name="connsiteY25" fmla="*/ 0 h 10000"/>
              <a:gd name="connsiteX26" fmla="*/ 6883 w 10000"/>
              <a:gd name="connsiteY26" fmla="*/ 0 h 10000"/>
              <a:gd name="connsiteX27" fmla="*/ 6919 w 10000"/>
              <a:gd name="connsiteY27" fmla="*/ 523 h 10000"/>
              <a:gd name="connsiteX28" fmla="*/ 6919 w 10000"/>
              <a:gd name="connsiteY28" fmla="*/ 7159 h 10000"/>
              <a:gd name="connsiteX29" fmla="*/ 6954 w 10000"/>
              <a:gd name="connsiteY29" fmla="*/ 7682 h 10000"/>
              <a:gd name="connsiteX30" fmla="*/ 8283 w 10000"/>
              <a:gd name="connsiteY30" fmla="*/ 7682 h 10000"/>
              <a:gd name="connsiteX31" fmla="*/ 8318 w 10000"/>
              <a:gd name="connsiteY31" fmla="*/ 7159 h 10000"/>
              <a:gd name="connsiteX32" fmla="*/ 8318 w 10000"/>
              <a:gd name="connsiteY32" fmla="*/ 2075 h 10000"/>
              <a:gd name="connsiteX33" fmla="*/ 8354 w 10000"/>
              <a:gd name="connsiteY33" fmla="*/ 1551 h 10000"/>
              <a:gd name="connsiteX34" fmla="*/ 10000 w 10000"/>
              <a:gd name="connsiteY34" fmla="*/ 1551 h 10000"/>
              <a:gd name="connsiteX0" fmla="*/ 0 w 9964"/>
              <a:gd name="connsiteY0" fmla="*/ 0 h 10000"/>
              <a:gd name="connsiteX1" fmla="*/ 383 w 9964"/>
              <a:gd name="connsiteY1" fmla="*/ 0 h 10000"/>
              <a:gd name="connsiteX2" fmla="*/ 419 w 9964"/>
              <a:gd name="connsiteY2" fmla="*/ 523 h 10000"/>
              <a:gd name="connsiteX3" fmla="*/ 419 w 9964"/>
              <a:gd name="connsiteY3" fmla="*/ 9477 h 10000"/>
              <a:gd name="connsiteX4" fmla="*/ 455 w 9964"/>
              <a:gd name="connsiteY4" fmla="*/ 10000 h 10000"/>
              <a:gd name="connsiteX5" fmla="*/ 1136 w 9964"/>
              <a:gd name="connsiteY5" fmla="*/ 10000 h 10000"/>
              <a:gd name="connsiteX6" fmla="*/ 1171 w 9964"/>
              <a:gd name="connsiteY6" fmla="*/ 9477 h 10000"/>
              <a:gd name="connsiteX7" fmla="*/ 1171 w 9964"/>
              <a:gd name="connsiteY7" fmla="*/ 6131 h 10000"/>
              <a:gd name="connsiteX8" fmla="*/ 1207 w 9964"/>
              <a:gd name="connsiteY8" fmla="*/ 5607 h 10000"/>
              <a:gd name="connsiteX9" fmla="*/ 2348 w 9964"/>
              <a:gd name="connsiteY9" fmla="*/ 5607 h 10000"/>
              <a:gd name="connsiteX10" fmla="*/ 2382 w 9964"/>
              <a:gd name="connsiteY10" fmla="*/ 6131 h 10000"/>
              <a:gd name="connsiteX11" fmla="*/ 2382 w 9964"/>
              <a:gd name="connsiteY11" fmla="*/ 9477 h 10000"/>
              <a:gd name="connsiteX12" fmla="*/ 2419 w 9964"/>
              <a:gd name="connsiteY12" fmla="*/ 10000 h 10000"/>
              <a:gd name="connsiteX13" fmla="*/ 2731 w 9964"/>
              <a:gd name="connsiteY13" fmla="*/ 10000 h 10000"/>
              <a:gd name="connsiteX14" fmla="*/ 2766 w 9964"/>
              <a:gd name="connsiteY14" fmla="*/ 9477 h 10000"/>
              <a:gd name="connsiteX15" fmla="*/ 2766 w 9964"/>
              <a:gd name="connsiteY15" fmla="*/ 7178 h 10000"/>
              <a:gd name="connsiteX16" fmla="*/ 2800 w 9964"/>
              <a:gd name="connsiteY16" fmla="*/ 6654 h 10000"/>
              <a:gd name="connsiteX17" fmla="*/ 3183 w 9964"/>
              <a:gd name="connsiteY17" fmla="*/ 6654 h 10000"/>
              <a:gd name="connsiteX18" fmla="*/ 3219 w 9964"/>
              <a:gd name="connsiteY18" fmla="*/ 7178 h 10000"/>
              <a:gd name="connsiteX19" fmla="*/ 3219 w 9964"/>
              <a:gd name="connsiteY19" fmla="*/ 8411 h 10000"/>
              <a:gd name="connsiteX20" fmla="*/ 3255 w 9964"/>
              <a:gd name="connsiteY20" fmla="*/ 8935 h 10000"/>
              <a:gd name="connsiteX21" fmla="*/ 5904 w 9964"/>
              <a:gd name="connsiteY21" fmla="*/ 8935 h 10000"/>
              <a:gd name="connsiteX22" fmla="*/ 5939 w 9964"/>
              <a:gd name="connsiteY22" fmla="*/ 8411 h 10000"/>
              <a:gd name="connsiteX23" fmla="*/ 5939 w 9964"/>
              <a:gd name="connsiteY23" fmla="*/ 523 h 10000"/>
              <a:gd name="connsiteX24" fmla="*/ 5974 w 9964"/>
              <a:gd name="connsiteY24" fmla="*/ 0 h 10000"/>
              <a:gd name="connsiteX25" fmla="*/ 6847 w 9964"/>
              <a:gd name="connsiteY25" fmla="*/ 0 h 10000"/>
              <a:gd name="connsiteX26" fmla="*/ 6883 w 9964"/>
              <a:gd name="connsiteY26" fmla="*/ 523 h 10000"/>
              <a:gd name="connsiteX27" fmla="*/ 6883 w 9964"/>
              <a:gd name="connsiteY27" fmla="*/ 7159 h 10000"/>
              <a:gd name="connsiteX28" fmla="*/ 6918 w 9964"/>
              <a:gd name="connsiteY28" fmla="*/ 7682 h 10000"/>
              <a:gd name="connsiteX29" fmla="*/ 8247 w 9964"/>
              <a:gd name="connsiteY29" fmla="*/ 7682 h 10000"/>
              <a:gd name="connsiteX30" fmla="*/ 8282 w 9964"/>
              <a:gd name="connsiteY30" fmla="*/ 7159 h 10000"/>
              <a:gd name="connsiteX31" fmla="*/ 8282 w 9964"/>
              <a:gd name="connsiteY31" fmla="*/ 2075 h 10000"/>
              <a:gd name="connsiteX32" fmla="*/ 8318 w 9964"/>
              <a:gd name="connsiteY32" fmla="*/ 1551 h 10000"/>
              <a:gd name="connsiteX33" fmla="*/ 9964 w 9964"/>
              <a:gd name="connsiteY33" fmla="*/ 1551 h 10000"/>
              <a:gd name="connsiteX0" fmla="*/ 0 w 9616"/>
              <a:gd name="connsiteY0" fmla="*/ 0 h 10000"/>
              <a:gd name="connsiteX1" fmla="*/ 37 w 9616"/>
              <a:gd name="connsiteY1" fmla="*/ 523 h 10000"/>
              <a:gd name="connsiteX2" fmla="*/ 37 w 9616"/>
              <a:gd name="connsiteY2" fmla="*/ 9477 h 10000"/>
              <a:gd name="connsiteX3" fmla="*/ 73 w 9616"/>
              <a:gd name="connsiteY3" fmla="*/ 10000 h 10000"/>
              <a:gd name="connsiteX4" fmla="*/ 756 w 9616"/>
              <a:gd name="connsiteY4" fmla="*/ 10000 h 10000"/>
              <a:gd name="connsiteX5" fmla="*/ 791 w 9616"/>
              <a:gd name="connsiteY5" fmla="*/ 9477 h 10000"/>
              <a:gd name="connsiteX6" fmla="*/ 791 w 9616"/>
              <a:gd name="connsiteY6" fmla="*/ 6131 h 10000"/>
              <a:gd name="connsiteX7" fmla="*/ 827 w 9616"/>
              <a:gd name="connsiteY7" fmla="*/ 5607 h 10000"/>
              <a:gd name="connsiteX8" fmla="*/ 1972 w 9616"/>
              <a:gd name="connsiteY8" fmla="*/ 5607 h 10000"/>
              <a:gd name="connsiteX9" fmla="*/ 2007 w 9616"/>
              <a:gd name="connsiteY9" fmla="*/ 6131 h 10000"/>
              <a:gd name="connsiteX10" fmla="*/ 2007 w 9616"/>
              <a:gd name="connsiteY10" fmla="*/ 9477 h 10000"/>
              <a:gd name="connsiteX11" fmla="*/ 2044 w 9616"/>
              <a:gd name="connsiteY11" fmla="*/ 10000 h 10000"/>
              <a:gd name="connsiteX12" fmla="*/ 2357 w 9616"/>
              <a:gd name="connsiteY12" fmla="*/ 10000 h 10000"/>
              <a:gd name="connsiteX13" fmla="*/ 2392 w 9616"/>
              <a:gd name="connsiteY13" fmla="*/ 9477 h 10000"/>
              <a:gd name="connsiteX14" fmla="*/ 2392 w 9616"/>
              <a:gd name="connsiteY14" fmla="*/ 7178 h 10000"/>
              <a:gd name="connsiteX15" fmla="*/ 2426 w 9616"/>
              <a:gd name="connsiteY15" fmla="*/ 6654 h 10000"/>
              <a:gd name="connsiteX16" fmla="*/ 2811 w 9616"/>
              <a:gd name="connsiteY16" fmla="*/ 6654 h 10000"/>
              <a:gd name="connsiteX17" fmla="*/ 2847 w 9616"/>
              <a:gd name="connsiteY17" fmla="*/ 7178 h 10000"/>
              <a:gd name="connsiteX18" fmla="*/ 2847 w 9616"/>
              <a:gd name="connsiteY18" fmla="*/ 8411 h 10000"/>
              <a:gd name="connsiteX19" fmla="*/ 2883 w 9616"/>
              <a:gd name="connsiteY19" fmla="*/ 8935 h 10000"/>
              <a:gd name="connsiteX20" fmla="*/ 5541 w 9616"/>
              <a:gd name="connsiteY20" fmla="*/ 8935 h 10000"/>
              <a:gd name="connsiteX21" fmla="*/ 5576 w 9616"/>
              <a:gd name="connsiteY21" fmla="*/ 8411 h 10000"/>
              <a:gd name="connsiteX22" fmla="*/ 5576 w 9616"/>
              <a:gd name="connsiteY22" fmla="*/ 523 h 10000"/>
              <a:gd name="connsiteX23" fmla="*/ 5612 w 9616"/>
              <a:gd name="connsiteY23" fmla="*/ 0 h 10000"/>
              <a:gd name="connsiteX24" fmla="*/ 6488 w 9616"/>
              <a:gd name="connsiteY24" fmla="*/ 0 h 10000"/>
              <a:gd name="connsiteX25" fmla="*/ 6524 w 9616"/>
              <a:gd name="connsiteY25" fmla="*/ 523 h 10000"/>
              <a:gd name="connsiteX26" fmla="*/ 6524 w 9616"/>
              <a:gd name="connsiteY26" fmla="*/ 7159 h 10000"/>
              <a:gd name="connsiteX27" fmla="*/ 6559 w 9616"/>
              <a:gd name="connsiteY27" fmla="*/ 7682 h 10000"/>
              <a:gd name="connsiteX28" fmla="*/ 7893 w 9616"/>
              <a:gd name="connsiteY28" fmla="*/ 7682 h 10000"/>
              <a:gd name="connsiteX29" fmla="*/ 7928 w 9616"/>
              <a:gd name="connsiteY29" fmla="*/ 7159 h 10000"/>
              <a:gd name="connsiteX30" fmla="*/ 7928 w 9616"/>
              <a:gd name="connsiteY30" fmla="*/ 2075 h 10000"/>
              <a:gd name="connsiteX31" fmla="*/ 7964 w 9616"/>
              <a:gd name="connsiteY31" fmla="*/ 1551 h 10000"/>
              <a:gd name="connsiteX32" fmla="*/ 9616 w 9616"/>
              <a:gd name="connsiteY32" fmla="*/ 1551 h 10000"/>
              <a:gd name="connsiteX0" fmla="*/ 0 w 9962"/>
              <a:gd name="connsiteY0" fmla="*/ 523 h 10000"/>
              <a:gd name="connsiteX1" fmla="*/ 0 w 9962"/>
              <a:gd name="connsiteY1" fmla="*/ 9477 h 10000"/>
              <a:gd name="connsiteX2" fmla="*/ 38 w 9962"/>
              <a:gd name="connsiteY2" fmla="*/ 10000 h 10000"/>
              <a:gd name="connsiteX3" fmla="*/ 748 w 9962"/>
              <a:gd name="connsiteY3" fmla="*/ 10000 h 10000"/>
              <a:gd name="connsiteX4" fmla="*/ 785 w 9962"/>
              <a:gd name="connsiteY4" fmla="*/ 9477 h 10000"/>
              <a:gd name="connsiteX5" fmla="*/ 785 w 9962"/>
              <a:gd name="connsiteY5" fmla="*/ 6131 h 10000"/>
              <a:gd name="connsiteX6" fmla="*/ 822 w 9962"/>
              <a:gd name="connsiteY6" fmla="*/ 5607 h 10000"/>
              <a:gd name="connsiteX7" fmla="*/ 2013 w 9962"/>
              <a:gd name="connsiteY7" fmla="*/ 5607 h 10000"/>
              <a:gd name="connsiteX8" fmla="*/ 2049 w 9962"/>
              <a:gd name="connsiteY8" fmla="*/ 6131 h 10000"/>
              <a:gd name="connsiteX9" fmla="*/ 2049 w 9962"/>
              <a:gd name="connsiteY9" fmla="*/ 9477 h 10000"/>
              <a:gd name="connsiteX10" fmla="*/ 2088 w 9962"/>
              <a:gd name="connsiteY10" fmla="*/ 10000 h 10000"/>
              <a:gd name="connsiteX11" fmla="*/ 2413 w 9962"/>
              <a:gd name="connsiteY11" fmla="*/ 10000 h 10000"/>
              <a:gd name="connsiteX12" fmla="*/ 2450 w 9962"/>
              <a:gd name="connsiteY12" fmla="*/ 9477 h 10000"/>
              <a:gd name="connsiteX13" fmla="*/ 2450 w 9962"/>
              <a:gd name="connsiteY13" fmla="*/ 7178 h 10000"/>
              <a:gd name="connsiteX14" fmla="*/ 2485 w 9962"/>
              <a:gd name="connsiteY14" fmla="*/ 6654 h 10000"/>
              <a:gd name="connsiteX15" fmla="*/ 2885 w 9962"/>
              <a:gd name="connsiteY15" fmla="*/ 6654 h 10000"/>
              <a:gd name="connsiteX16" fmla="*/ 2923 w 9962"/>
              <a:gd name="connsiteY16" fmla="*/ 7178 h 10000"/>
              <a:gd name="connsiteX17" fmla="*/ 2923 w 9962"/>
              <a:gd name="connsiteY17" fmla="*/ 8411 h 10000"/>
              <a:gd name="connsiteX18" fmla="*/ 2960 w 9962"/>
              <a:gd name="connsiteY18" fmla="*/ 8935 h 10000"/>
              <a:gd name="connsiteX19" fmla="*/ 5724 w 9962"/>
              <a:gd name="connsiteY19" fmla="*/ 8935 h 10000"/>
              <a:gd name="connsiteX20" fmla="*/ 5761 w 9962"/>
              <a:gd name="connsiteY20" fmla="*/ 8411 h 10000"/>
              <a:gd name="connsiteX21" fmla="*/ 5761 w 9962"/>
              <a:gd name="connsiteY21" fmla="*/ 523 h 10000"/>
              <a:gd name="connsiteX22" fmla="*/ 5798 w 9962"/>
              <a:gd name="connsiteY22" fmla="*/ 0 h 10000"/>
              <a:gd name="connsiteX23" fmla="*/ 6709 w 9962"/>
              <a:gd name="connsiteY23" fmla="*/ 0 h 10000"/>
              <a:gd name="connsiteX24" fmla="*/ 6747 w 9962"/>
              <a:gd name="connsiteY24" fmla="*/ 523 h 10000"/>
              <a:gd name="connsiteX25" fmla="*/ 6747 w 9962"/>
              <a:gd name="connsiteY25" fmla="*/ 7159 h 10000"/>
              <a:gd name="connsiteX26" fmla="*/ 6783 w 9962"/>
              <a:gd name="connsiteY26" fmla="*/ 7682 h 10000"/>
              <a:gd name="connsiteX27" fmla="*/ 8170 w 9962"/>
              <a:gd name="connsiteY27" fmla="*/ 7682 h 10000"/>
              <a:gd name="connsiteX28" fmla="*/ 8207 w 9962"/>
              <a:gd name="connsiteY28" fmla="*/ 7159 h 10000"/>
              <a:gd name="connsiteX29" fmla="*/ 8207 w 9962"/>
              <a:gd name="connsiteY29" fmla="*/ 2075 h 10000"/>
              <a:gd name="connsiteX30" fmla="*/ 8244 w 9962"/>
              <a:gd name="connsiteY30" fmla="*/ 1551 h 10000"/>
              <a:gd name="connsiteX31" fmla="*/ 9962 w 9962"/>
              <a:gd name="connsiteY31" fmla="*/ 1551 h 10000"/>
              <a:gd name="connsiteX0" fmla="*/ 0 w 10000"/>
              <a:gd name="connsiteY0" fmla="*/ 9477 h 10000"/>
              <a:gd name="connsiteX1" fmla="*/ 38 w 10000"/>
              <a:gd name="connsiteY1" fmla="*/ 10000 h 10000"/>
              <a:gd name="connsiteX2" fmla="*/ 751 w 10000"/>
              <a:gd name="connsiteY2" fmla="*/ 10000 h 10000"/>
              <a:gd name="connsiteX3" fmla="*/ 788 w 10000"/>
              <a:gd name="connsiteY3" fmla="*/ 9477 h 10000"/>
              <a:gd name="connsiteX4" fmla="*/ 788 w 10000"/>
              <a:gd name="connsiteY4" fmla="*/ 6131 h 10000"/>
              <a:gd name="connsiteX5" fmla="*/ 825 w 10000"/>
              <a:gd name="connsiteY5" fmla="*/ 5607 h 10000"/>
              <a:gd name="connsiteX6" fmla="*/ 2021 w 10000"/>
              <a:gd name="connsiteY6" fmla="*/ 5607 h 10000"/>
              <a:gd name="connsiteX7" fmla="*/ 2057 w 10000"/>
              <a:gd name="connsiteY7" fmla="*/ 6131 h 10000"/>
              <a:gd name="connsiteX8" fmla="*/ 2057 w 10000"/>
              <a:gd name="connsiteY8" fmla="*/ 9477 h 10000"/>
              <a:gd name="connsiteX9" fmla="*/ 2096 w 10000"/>
              <a:gd name="connsiteY9" fmla="*/ 10000 h 10000"/>
              <a:gd name="connsiteX10" fmla="*/ 2422 w 10000"/>
              <a:gd name="connsiteY10" fmla="*/ 10000 h 10000"/>
              <a:gd name="connsiteX11" fmla="*/ 2459 w 10000"/>
              <a:gd name="connsiteY11" fmla="*/ 9477 h 10000"/>
              <a:gd name="connsiteX12" fmla="*/ 2459 w 10000"/>
              <a:gd name="connsiteY12" fmla="*/ 7178 h 10000"/>
              <a:gd name="connsiteX13" fmla="*/ 2494 w 10000"/>
              <a:gd name="connsiteY13" fmla="*/ 6654 h 10000"/>
              <a:gd name="connsiteX14" fmla="*/ 2896 w 10000"/>
              <a:gd name="connsiteY14" fmla="*/ 6654 h 10000"/>
              <a:gd name="connsiteX15" fmla="*/ 2934 w 10000"/>
              <a:gd name="connsiteY15" fmla="*/ 7178 h 10000"/>
              <a:gd name="connsiteX16" fmla="*/ 2934 w 10000"/>
              <a:gd name="connsiteY16" fmla="*/ 8411 h 10000"/>
              <a:gd name="connsiteX17" fmla="*/ 2971 w 10000"/>
              <a:gd name="connsiteY17" fmla="*/ 8935 h 10000"/>
              <a:gd name="connsiteX18" fmla="*/ 5746 w 10000"/>
              <a:gd name="connsiteY18" fmla="*/ 8935 h 10000"/>
              <a:gd name="connsiteX19" fmla="*/ 5783 w 10000"/>
              <a:gd name="connsiteY19" fmla="*/ 8411 h 10000"/>
              <a:gd name="connsiteX20" fmla="*/ 5783 w 10000"/>
              <a:gd name="connsiteY20" fmla="*/ 523 h 10000"/>
              <a:gd name="connsiteX21" fmla="*/ 5820 w 10000"/>
              <a:gd name="connsiteY21" fmla="*/ 0 h 10000"/>
              <a:gd name="connsiteX22" fmla="*/ 6735 w 10000"/>
              <a:gd name="connsiteY22" fmla="*/ 0 h 10000"/>
              <a:gd name="connsiteX23" fmla="*/ 6773 w 10000"/>
              <a:gd name="connsiteY23" fmla="*/ 523 h 10000"/>
              <a:gd name="connsiteX24" fmla="*/ 6773 w 10000"/>
              <a:gd name="connsiteY24" fmla="*/ 7159 h 10000"/>
              <a:gd name="connsiteX25" fmla="*/ 6809 w 10000"/>
              <a:gd name="connsiteY25" fmla="*/ 7682 h 10000"/>
              <a:gd name="connsiteX26" fmla="*/ 8201 w 10000"/>
              <a:gd name="connsiteY26" fmla="*/ 7682 h 10000"/>
              <a:gd name="connsiteX27" fmla="*/ 8238 w 10000"/>
              <a:gd name="connsiteY27" fmla="*/ 7159 h 10000"/>
              <a:gd name="connsiteX28" fmla="*/ 8238 w 10000"/>
              <a:gd name="connsiteY28" fmla="*/ 2075 h 10000"/>
              <a:gd name="connsiteX29" fmla="*/ 8275 w 10000"/>
              <a:gd name="connsiteY29" fmla="*/ 1551 h 10000"/>
              <a:gd name="connsiteX30" fmla="*/ 10000 w 10000"/>
              <a:gd name="connsiteY30" fmla="*/ 1551 h 10000"/>
              <a:gd name="connsiteX0" fmla="*/ 0 w 9962"/>
              <a:gd name="connsiteY0" fmla="*/ 10000 h 10000"/>
              <a:gd name="connsiteX1" fmla="*/ 713 w 9962"/>
              <a:gd name="connsiteY1" fmla="*/ 10000 h 10000"/>
              <a:gd name="connsiteX2" fmla="*/ 750 w 9962"/>
              <a:gd name="connsiteY2" fmla="*/ 9477 h 10000"/>
              <a:gd name="connsiteX3" fmla="*/ 750 w 9962"/>
              <a:gd name="connsiteY3" fmla="*/ 6131 h 10000"/>
              <a:gd name="connsiteX4" fmla="*/ 787 w 9962"/>
              <a:gd name="connsiteY4" fmla="*/ 5607 h 10000"/>
              <a:gd name="connsiteX5" fmla="*/ 1983 w 9962"/>
              <a:gd name="connsiteY5" fmla="*/ 5607 h 10000"/>
              <a:gd name="connsiteX6" fmla="*/ 2019 w 9962"/>
              <a:gd name="connsiteY6" fmla="*/ 6131 h 10000"/>
              <a:gd name="connsiteX7" fmla="*/ 2019 w 9962"/>
              <a:gd name="connsiteY7" fmla="*/ 9477 h 10000"/>
              <a:gd name="connsiteX8" fmla="*/ 2058 w 9962"/>
              <a:gd name="connsiteY8" fmla="*/ 10000 h 10000"/>
              <a:gd name="connsiteX9" fmla="*/ 2384 w 9962"/>
              <a:gd name="connsiteY9" fmla="*/ 10000 h 10000"/>
              <a:gd name="connsiteX10" fmla="*/ 2421 w 9962"/>
              <a:gd name="connsiteY10" fmla="*/ 9477 h 10000"/>
              <a:gd name="connsiteX11" fmla="*/ 2421 w 9962"/>
              <a:gd name="connsiteY11" fmla="*/ 7178 h 10000"/>
              <a:gd name="connsiteX12" fmla="*/ 2456 w 9962"/>
              <a:gd name="connsiteY12" fmla="*/ 6654 h 10000"/>
              <a:gd name="connsiteX13" fmla="*/ 2858 w 9962"/>
              <a:gd name="connsiteY13" fmla="*/ 6654 h 10000"/>
              <a:gd name="connsiteX14" fmla="*/ 2896 w 9962"/>
              <a:gd name="connsiteY14" fmla="*/ 7178 h 10000"/>
              <a:gd name="connsiteX15" fmla="*/ 2896 w 9962"/>
              <a:gd name="connsiteY15" fmla="*/ 8411 h 10000"/>
              <a:gd name="connsiteX16" fmla="*/ 2933 w 9962"/>
              <a:gd name="connsiteY16" fmla="*/ 8935 h 10000"/>
              <a:gd name="connsiteX17" fmla="*/ 5708 w 9962"/>
              <a:gd name="connsiteY17" fmla="*/ 8935 h 10000"/>
              <a:gd name="connsiteX18" fmla="*/ 5745 w 9962"/>
              <a:gd name="connsiteY18" fmla="*/ 8411 h 10000"/>
              <a:gd name="connsiteX19" fmla="*/ 5745 w 9962"/>
              <a:gd name="connsiteY19" fmla="*/ 523 h 10000"/>
              <a:gd name="connsiteX20" fmla="*/ 5782 w 9962"/>
              <a:gd name="connsiteY20" fmla="*/ 0 h 10000"/>
              <a:gd name="connsiteX21" fmla="*/ 6697 w 9962"/>
              <a:gd name="connsiteY21" fmla="*/ 0 h 10000"/>
              <a:gd name="connsiteX22" fmla="*/ 6735 w 9962"/>
              <a:gd name="connsiteY22" fmla="*/ 523 h 10000"/>
              <a:gd name="connsiteX23" fmla="*/ 6735 w 9962"/>
              <a:gd name="connsiteY23" fmla="*/ 7159 h 10000"/>
              <a:gd name="connsiteX24" fmla="*/ 6771 w 9962"/>
              <a:gd name="connsiteY24" fmla="*/ 7682 h 10000"/>
              <a:gd name="connsiteX25" fmla="*/ 8163 w 9962"/>
              <a:gd name="connsiteY25" fmla="*/ 7682 h 10000"/>
              <a:gd name="connsiteX26" fmla="*/ 8200 w 9962"/>
              <a:gd name="connsiteY26" fmla="*/ 7159 h 10000"/>
              <a:gd name="connsiteX27" fmla="*/ 8200 w 9962"/>
              <a:gd name="connsiteY27" fmla="*/ 2075 h 10000"/>
              <a:gd name="connsiteX28" fmla="*/ 8237 w 9962"/>
              <a:gd name="connsiteY28" fmla="*/ 1551 h 10000"/>
              <a:gd name="connsiteX29" fmla="*/ 9962 w 9962"/>
              <a:gd name="connsiteY29" fmla="*/ 1551 h 10000"/>
              <a:gd name="connsiteX0" fmla="*/ 0 w 9284"/>
              <a:gd name="connsiteY0" fmla="*/ 10000 h 10000"/>
              <a:gd name="connsiteX1" fmla="*/ 37 w 9284"/>
              <a:gd name="connsiteY1" fmla="*/ 9477 h 10000"/>
              <a:gd name="connsiteX2" fmla="*/ 37 w 9284"/>
              <a:gd name="connsiteY2" fmla="*/ 6131 h 10000"/>
              <a:gd name="connsiteX3" fmla="*/ 74 w 9284"/>
              <a:gd name="connsiteY3" fmla="*/ 5607 h 10000"/>
              <a:gd name="connsiteX4" fmla="*/ 1275 w 9284"/>
              <a:gd name="connsiteY4" fmla="*/ 5607 h 10000"/>
              <a:gd name="connsiteX5" fmla="*/ 1311 w 9284"/>
              <a:gd name="connsiteY5" fmla="*/ 6131 h 10000"/>
              <a:gd name="connsiteX6" fmla="*/ 1311 w 9284"/>
              <a:gd name="connsiteY6" fmla="*/ 9477 h 10000"/>
              <a:gd name="connsiteX7" fmla="*/ 1350 w 9284"/>
              <a:gd name="connsiteY7" fmla="*/ 10000 h 10000"/>
              <a:gd name="connsiteX8" fmla="*/ 1677 w 9284"/>
              <a:gd name="connsiteY8" fmla="*/ 10000 h 10000"/>
              <a:gd name="connsiteX9" fmla="*/ 1714 w 9284"/>
              <a:gd name="connsiteY9" fmla="*/ 9477 h 10000"/>
              <a:gd name="connsiteX10" fmla="*/ 1714 w 9284"/>
              <a:gd name="connsiteY10" fmla="*/ 7178 h 10000"/>
              <a:gd name="connsiteX11" fmla="*/ 1749 w 9284"/>
              <a:gd name="connsiteY11" fmla="*/ 6654 h 10000"/>
              <a:gd name="connsiteX12" fmla="*/ 2153 w 9284"/>
              <a:gd name="connsiteY12" fmla="*/ 6654 h 10000"/>
              <a:gd name="connsiteX13" fmla="*/ 2191 w 9284"/>
              <a:gd name="connsiteY13" fmla="*/ 7178 h 10000"/>
              <a:gd name="connsiteX14" fmla="*/ 2191 w 9284"/>
              <a:gd name="connsiteY14" fmla="*/ 8411 h 10000"/>
              <a:gd name="connsiteX15" fmla="*/ 2228 w 9284"/>
              <a:gd name="connsiteY15" fmla="*/ 8935 h 10000"/>
              <a:gd name="connsiteX16" fmla="*/ 5014 w 9284"/>
              <a:gd name="connsiteY16" fmla="*/ 8935 h 10000"/>
              <a:gd name="connsiteX17" fmla="*/ 5051 w 9284"/>
              <a:gd name="connsiteY17" fmla="*/ 8411 h 10000"/>
              <a:gd name="connsiteX18" fmla="*/ 5051 w 9284"/>
              <a:gd name="connsiteY18" fmla="*/ 523 h 10000"/>
              <a:gd name="connsiteX19" fmla="*/ 5088 w 9284"/>
              <a:gd name="connsiteY19" fmla="*/ 0 h 10000"/>
              <a:gd name="connsiteX20" fmla="*/ 6007 w 9284"/>
              <a:gd name="connsiteY20" fmla="*/ 0 h 10000"/>
              <a:gd name="connsiteX21" fmla="*/ 6045 w 9284"/>
              <a:gd name="connsiteY21" fmla="*/ 523 h 10000"/>
              <a:gd name="connsiteX22" fmla="*/ 6045 w 9284"/>
              <a:gd name="connsiteY22" fmla="*/ 7159 h 10000"/>
              <a:gd name="connsiteX23" fmla="*/ 6081 w 9284"/>
              <a:gd name="connsiteY23" fmla="*/ 7682 h 10000"/>
              <a:gd name="connsiteX24" fmla="*/ 7478 w 9284"/>
              <a:gd name="connsiteY24" fmla="*/ 7682 h 10000"/>
              <a:gd name="connsiteX25" fmla="*/ 7515 w 9284"/>
              <a:gd name="connsiteY25" fmla="*/ 7159 h 10000"/>
              <a:gd name="connsiteX26" fmla="*/ 7515 w 9284"/>
              <a:gd name="connsiteY26" fmla="*/ 2075 h 10000"/>
              <a:gd name="connsiteX27" fmla="*/ 7552 w 9284"/>
              <a:gd name="connsiteY27" fmla="*/ 1551 h 10000"/>
              <a:gd name="connsiteX28" fmla="*/ 9284 w 9284"/>
              <a:gd name="connsiteY28" fmla="*/ 1551 h 10000"/>
              <a:gd name="connsiteX0" fmla="*/ 0 w 9960"/>
              <a:gd name="connsiteY0" fmla="*/ 9477 h 10000"/>
              <a:gd name="connsiteX1" fmla="*/ 0 w 9960"/>
              <a:gd name="connsiteY1" fmla="*/ 6131 h 10000"/>
              <a:gd name="connsiteX2" fmla="*/ 40 w 9960"/>
              <a:gd name="connsiteY2" fmla="*/ 5607 h 10000"/>
              <a:gd name="connsiteX3" fmla="*/ 1333 w 9960"/>
              <a:gd name="connsiteY3" fmla="*/ 5607 h 10000"/>
              <a:gd name="connsiteX4" fmla="*/ 1372 w 9960"/>
              <a:gd name="connsiteY4" fmla="*/ 6131 h 10000"/>
              <a:gd name="connsiteX5" fmla="*/ 1372 w 9960"/>
              <a:gd name="connsiteY5" fmla="*/ 9477 h 10000"/>
              <a:gd name="connsiteX6" fmla="*/ 1414 w 9960"/>
              <a:gd name="connsiteY6" fmla="*/ 10000 h 10000"/>
              <a:gd name="connsiteX7" fmla="*/ 1766 w 9960"/>
              <a:gd name="connsiteY7" fmla="*/ 10000 h 10000"/>
              <a:gd name="connsiteX8" fmla="*/ 1806 w 9960"/>
              <a:gd name="connsiteY8" fmla="*/ 9477 h 10000"/>
              <a:gd name="connsiteX9" fmla="*/ 1806 w 9960"/>
              <a:gd name="connsiteY9" fmla="*/ 7178 h 10000"/>
              <a:gd name="connsiteX10" fmla="*/ 1844 w 9960"/>
              <a:gd name="connsiteY10" fmla="*/ 6654 h 10000"/>
              <a:gd name="connsiteX11" fmla="*/ 2279 w 9960"/>
              <a:gd name="connsiteY11" fmla="*/ 6654 h 10000"/>
              <a:gd name="connsiteX12" fmla="*/ 2320 w 9960"/>
              <a:gd name="connsiteY12" fmla="*/ 7178 h 10000"/>
              <a:gd name="connsiteX13" fmla="*/ 2320 w 9960"/>
              <a:gd name="connsiteY13" fmla="*/ 8411 h 10000"/>
              <a:gd name="connsiteX14" fmla="*/ 2360 w 9960"/>
              <a:gd name="connsiteY14" fmla="*/ 8935 h 10000"/>
              <a:gd name="connsiteX15" fmla="*/ 5361 w 9960"/>
              <a:gd name="connsiteY15" fmla="*/ 8935 h 10000"/>
              <a:gd name="connsiteX16" fmla="*/ 5401 w 9960"/>
              <a:gd name="connsiteY16" fmla="*/ 8411 h 10000"/>
              <a:gd name="connsiteX17" fmla="*/ 5401 w 9960"/>
              <a:gd name="connsiteY17" fmla="*/ 523 h 10000"/>
              <a:gd name="connsiteX18" fmla="*/ 5440 w 9960"/>
              <a:gd name="connsiteY18" fmla="*/ 0 h 10000"/>
              <a:gd name="connsiteX19" fmla="*/ 6430 w 9960"/>
              <a:gd name="connsiteY19" fmla="*/ 0 h 10000"/>
              <a:gd name="connsiteX20" fmla="*/ 6471 w 9960"/>
              <a:gd name="connsiteY20" fmla="*/ 523 h 10000"/>
              <a:gd name="connsiteX21" fmla="*/ 6471 w 9960"/>
              <a:gd name="connsiteY21" fmla="*/ 7159 h 10000"/>
              <a:gd name="connsiteX22" fmla="*/ 6510 w 9960"/>
              <a:gd name="connsiteY22" fmla="*/ 7682 h 10000"/>
              <a:gd name="connsiteX23" fmla="*/ 8015 w 9960"/>
              <a:gd name="connsiteY23" fmla="*/ 7682 h 10000"/>
              <a:gd name="connsiteX24" fmla="*/ 8055 w 9960"/>
              <a:gd name="connsiteY24" fmla="*/ 7159 h 10000"/>
              <a:gd name="connsiteX25" fmla="*/ 8055 w 9960"/>
              <a:gd name="connsiteY25" fmla="*/ 2075 h 10000"/>
              <a:gd name="connsiteX26" fmla="*/ 8094 w 9960"/>
              <a:gd name="connsiteY26" fmla="*/ 1551 h 10000"/>
              <a:gd name="connsiteX27" fmla="*/ 9960 w 9960"/>
              <a:gd name="connsiteY27" fmla="*/ 1551 h 10000"/>
              <a:gd name="connsiteX0" fmla="*/ 0 w 10000"/>
              <a:gd name="connsiteY0" fmla="*/ 6131 h 10000"/>
              <a:gd name="connsiteX1" fmla="*/ 40 w 10000"/>
              <a:gd name="connsiteY1" fmla="*/ 5607 h 10000"/>
              <a:gd name="connsiteX2" fmla="*/ 1338 w 10000"/>
              <a:gd name="connsiteY2" fmla="*/ 5607 h 10000"/>
              <a:gd name="connsiteX3" fmla="*/ 1378 w 10000"/>
              <a:gd name="connsiteY3" fmla="*/ 6131 h 10000"/>
              <a:gd name="connsiteX4" fmla="*/ 1378 w 10000"/>
              <a:gd name="connsiteY4" fmla="*/ 9477 h 10000"/>
              <a:gd name="connsiteX5" fmla="*/ 1420 w 10000"/>
              <a:gd name="connsiteY5" fmla="*/ 10000 h 10000"/>
              <a:gd name="connsiteX6" fmla="*/ 1773 w 10000"/>
              <a:gd name="connsiteY6" fmla="*/ 10000 h 10000"/>
              <a:gd name="connsiteX7" fmla="*/ 1813 w 10000"/>
              <a:gd name="connsiteY7" fmla="*/ 9477 h 10000"/>
              <a:gd name="connsiteX8" fmla="*/ 1813 w 10000"/>
              <a:gd name="connsiteY8" fmla="*/ 7178 h 10000"/>
              <a:gd name="connsiteX9" fmla="*/ 1851 w 10000"/>
              <a:gd name="connsiteY9" fmla="*/ 6654 h 10000"/>
              <a:gd name="connsiteX10" fmla="*/ 2288 w 10000"/>
              <a:gd name="connsiteY10" fmla="*/ 6654 h 10000"/>
              <a:gd name="connsiteX11" fmla="*/ 2329 w 10000"/>
              <a:gd name="connsiteY11" fmla="*/ 7178 h 10000"/>
              <a:gd name="connsiteX12" fmla="*/ 2329 w 10000"/>
              <a:gd name="connsiteY12" fmla="*/ 8411 h 10000"/>
              <a:gd name="connsiteX13" fmla="*/ 2369 w 10000"/>
              <a:gd name="connsiteY13" fmla="*/ 8935 h 10000"/>
              <a:gd name="connsiteX14" fmla="*/ 5383 w 10000"/>
              <a:gd name="connsiteY14" fmla="*/ 8935 h 10000"/>
              <a:gd name="connsiteX15" fmla="*/ 5423 w 10000"/>
              <a:gd name="connsiteY15" fmla="*/ 8411 h 10000"/>
              <a:gd name="connsiteX16" fmla="*/ 5423 w 10000"/>
              <a:gd name="connsiteY16" fmla="*/ 523 h 10000"/>
              <a:gd name="connsiteX17" fmla="*/ 5462 w 10000"/>
              <a:gd name="connsiteY17" fmla="*/ 0 h 10000"/>
              <a:gd name="connsiteX18" fmla="*/ 6456 w 10000"/>
              <a:gd name="connsiteY18" fmla="*/ 0 h 10000"/>
              <a:gd name="connsiteX19" fmla="*/ 6497 w 10000"/>
              <a:gd name="connsiteY19" fmla="*/ 523 h 10000"/>
              <a:gd name="connsiteX20" fmla="*/ 6497 w 10000"/>
              <a:gd name="connsiteY20" fmla="*/ 7159 h 10000"/>
              <a:gd name="connsiteX21" fmla="*/ 6536 w 10000"/>
              <a:gd name="connsiteY21" fmla="*/ 7682 h 10000"/>
              <a:gd name="connsiteX22" fmla="*/ 8047 w 10000"/>
              <a:gd name="connsiteY22" fmla="*/ 7682 h 10000"/>
              <a:gd name="connsiteX23" fmla="*/ 8087 w 10000"/>
              <a:gd name="connsiteY23" fmla="*/ 7159 h 10000"/>
              <a:gd name="connsiteX24" fmla="*/ 8087 w 10000"/>
              <a:gd name="connsiteY24" fmla="*/ 2075 h 10000"/>
              <a:gd name="connsiteX25" fmla="*/ 8127 w 10000"/>
              <a:gd name="connsiteY25" fmla="*/ 1551 h 10000"/>
              <a:gd name="connsiteX26" fmla="*/ 10000 w 10000"/>
              <a:gd name="connsiteY26" fmla="*/ 1551 h 10000"/>
              <a:gd name="connsiteX0" fmla="*/ 0 w 8127"/>
              <a:gd name="connsiteY0" fmla="*/ 6131 h 10000"/>
              <a:gd name="connsiteX1" fmla="*/ 40 w 8127"/>
              <a:gd name="connsiteY1" fmla="*/ 5607 h 10000"/>
              <a:gd name="connsiteX2" fmla="*/ 1338 w 8127"/>
              <a:gd name="connsiteY2" fmla="*/ 5607 h 10000"/>
              <a:gd name="connsiteX3" fmla="*/ 1378 w 8127"/>
              <a:gd name="connsiteY3" fmla="*/ 6131 h 10000"/>
              <a:gd name="connsiteX4" fmla="*/ 1378 w 8127"/>
              <a:gd name="connsiteY4" fmla="*/ 9477 h 10000"/>
              <a:gd name="connsiteX5" fmla="*/ 1420 w 8127"/>
              <a:gd name="connsiteY5" fmla="*/ 10000 h 10000"/>
              <a:gd name="connsiteX6" fmla="*/ 1773 w 8127"/>
              <a:gd name="connsiteY6" fmla="*/ 10000 h 10000"/>
              <a:gd name="connsiteX7" fmla="*/ 1813 w 8127"/>
              <a:gd name="connsiteY7" fmla="*/ 9477 h 10000"/>
              <a:gd name="connsiteX8" fmla="*/ 1813 w 8127"/>
              <a:gd name="connsiteY8" fmla="*/ 7178 h 10000"/>
              <a:gd name="connsiteX9" fmla="*/ 1851 w 8127"/>
              <a:gd name="connsiteY9" fmla="*/ 6654 h 10000"/>
              <a:gd name="connsiteX10" fmla="*/ 2288 w 8127"/>
              <a:gd name="connsiteY10" fmla="*/ 6654 h 10000"/>
              <a:gd name="connsiteX11" fmla="*/ 2329 w 8127"/>
              <a:gd name="connsiteY11" fmla="*/ 7178 h 10000"/>
              <a:gd name="connsiteX12" fmla="*/ 2329 w 8127"/>
              <a:gd name="connsiteY12" fmla="*/ 8411 h 10000"/>
              <a:gd name="connsiteX13" fmla="*/ 2369 w 8127"/>
              <a:gd name="connsiteY13" fmla="*/ 8935 h 10000"/>
              <a:gd name="connsiteX14" fmla="*/ 5383 w 8127"/>
              <a:gd name="connsiteY14" fmla="*/ 8935 h 10000"/>
              <a:gd name="connsiteX15" fmla="*/ 5423 w 8127"/>
              <a:gd name="connsiteY15" fmla="*/ 8411 h 10000"/>
              <a:gd name="connsiteX16" fmla="*/ 5423 w 8127"/>
              <a:gd name="connsiteY16" fmla="*/ 523 h 10000"/>
              <a:gd name="connsiteX17" fmla="*/ 5462 w 8127"/>
              <a:gd name="connsiteY17" fmla="*/ 0 h 10000"/>
              <a:gd name="connsiteX18" fmla="*/ 6456 w 8127"/>
              <a:gd name="connsiteY18" fmla="*/ 0 h 10000"/>
              <a:gd name="connsiteX19" fmla="*/ 6497 w 8127"/>
              <a:gd name="connsiteY19" fmla="*/ 523 h 10000"/>
              <a:gd name="connsiteX20" fmla="*/ 6497 w 8127"/>
              <a:gd name="connsiteY20" fmla="*/ 7159 h 10000"/>
              <a:gd name="connsiteX21" fmla="*/ 6536 w 8127"/>
              <a:gd name="connsiteY21" fmla="*/ 7682 h 10000"/>
              <a:gd name="connsiteX22" fmla="*/ 8047 w 8127"/>
              <a:gd name="connsiteY22" fmla="*/ 7682 h 10000"/>
              <a:gd name="connsiteX23" fmla="*/ 8087 w 8127"/>
              <a:gd name="connsiteY23" fmla="*/ 7159 h 10000"/>
              <a:gd name="connsiteX24" fmla="*/ 8087 w 8127"/>
              <a:gd name="connsiteY24" fmla="*/ 2075 h 10000"/>
              <a:gd name="connsiteX25" fmla="*/ 8127 w 8127"/>
              <a:gd name="connsiteY25" fmla="*/ 1551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46 w 9951"/>
              <a:gd name="connsiteY2" fmla="*/ 5607 h 10000"/>
              <a:gd name="connsiteX3" fmla="*/ 1696 w 9951"/>
              <a:gd name="connsiteY3" fmla="*/ 6131 h 10000"/>
              <a:gd name="connsiteX4" fmla="*/ 1696 w 9951"/>
              <a:gd name="connsiteY4" fmla="*/ 9477 h 10000"/>
              <a:gd name="connsiteX5" fmla="*/ 1747 w 9951"/>
              <a:gd name="connsiteY5" fmla="*/ 10000 h 10000"/>
              <a:gd name="connsiteX6" fmla="*/ 2182 w 9951"/>
              <a:gd name="connsiteY6" fmla="*/ 10000 h 10000"/>
              <a:gd name="connsiteX7" fmla="*/ 2231 w 9951"/>
              <a:gd name="connsiteY7" fmla="*/ 9477 h 10000"/>
              <a:gd name="connsiteX8" fmla="*/ 2231 w 9951"/>
              <a:gd name="connsiteY8" fmla="*/ 7178 h 10000"/>
              <a:gd name="connsiteX9" fmla="*/ 2278 w 9951"/>
              <a:gd name="connsiteY9" fmla="*/ 6654 h 10000"/>
              <a:gd name="connsiteX10" fmla="*/ 2815 w 9951"/>
              <a:gd name="connsiteY10" fmla="*/ 6654 h 10000"/>
              <a:gd name="connsiteX11" fmla="*/ 2866 w 9951"/>
              <a:gd name="connsiteY11" fmla="*/ 7178 h 10000"/>
              <a:gd name="connsiteX12" fmla="*/ 2866 w 9951"/>
              <a:gd name="connsiteY12" fmla="*/ 8411 h 10000"/>
              <a:gd name="connsiteX13" fmla="*/ 2915 w 9951"/>
              <a:gd name="connsiteY13" fmla="*/ 8935 h 10000"/>
              <a:gd name="connsiteX14" fmla="*/ 6624 w 9951"/>
              <a:gd name="connsiteY14" fmla="*/ 8935 h 10000"/>
              <a:gd name="connsiteX15" fmla="*/ 6673 w 9951"/>
              <a:gd name="connsiteY15" fmla="*/ 8411 h 10000"/>
              <a:gd name="connsiteX16" fmla="*/ 6673 w 9951"/>
              <a:gd name="connsiteY16" fmla="*/ 523 h 10000"/>
              <a:gd name="connsiteX17" fmla="*/ 6721 w 9951"/>
              <a:gd name="connsiteY17" fmla="*/ 0 h 10000"/>
              <a:gd name="connsiteX18" fmla="*/ 7944 w 9951"/>
              <a:gd name="connsiteY18" fmla="*/ 0 h 10000"/>
              <a:gd name="connsiteX19" fmla="*/ 7994 w 9951"/>
              <a:gd name="connsiteY19" fmla="*/ 523 h 10000"/>
              <a:gd name="connsiteX20" fmla="*/ 7994 w 9951"/>
              <a:gd name="connsiteY20" fmla="*/ 7159 h 10000"/>
              <a:gd name="connsiteX21" fmla="*/ 8042 w 9951"/>
              <a:gd name="connsiteY21" fmla="*/ 7682 h 10000"/>
              <a:gd name="connsiteX22" fmla="*/ 9902 w 9951"/>
              <a:gd name="connsiteY22" fmla="*/ 7682 h 10000"/>
              <a:gd name="connsiteX23" fmla="*/ 9951 w 9951"/>
              <a:gd name="connsiteY23" fmla="*/ 7159 h 10000"/>
              <a:gd name="connsiteX24" fmla="*/ 9951 w 9951"/>
              <a:gd name="connsiteY24" fmla="*/ 2075 h 10000"/>
              <a:gd name="connsiteX0" fmla="*/ 0 w 10000"/>
              <a:gd name="connsiteY0" fmla="*/ 6131 h 10000"/>
              <a:gd name="connsiteX1" fmla="*/ 49 w 10000"/>
              <a:gd name="connsiteY1" fmla="*/ 5607 h 10000"/>
              <a:gd name="connsiteX2" fmla="*/ 1654 w 10000"/>
              <a:gd name="connsiteY2" fmla="*/ 5607 h 10000"/>
              <a:gd name="connsiteX3" fmla="*/ 1704 w 10000"/>
              <a:gd name="connsiteY3" fmla="*/ 6131 h 10000"/>
              <a:gd name="connsiteX4" fmla="*/ 1704 w 10000"/>
              <a:gd name="connsiteY4" fmla="*/ 9477 h 10000"/>
              <a:gd name="connsiteX5" fmla="*/ 1756 w 10000"/>
              <a:gd name="connsiteY5" fmla="*/ 10000 h 10000"/>
              <a:gd name="connsiteX6" fmla="*/ 2193 w 10000"/>
              <a:gd name="connsiteY6" fmla="*/ 10000 h 10000"/>
              <a:gd name="connsiteX7" fmla="*/ 2242 w 10000"/>
              <a:gd name="connsiteY7" fmla="*/ 9477 h 10000"/>
              <a:gd name="connsiteX8" fmla="*/ 2242 w 10000"/>
              <a:gd name="connsiteY8" fmla="*/ 7178 h 10000"/>
              <a:gd name="connsiteX9" fmla="*/ 2289 w 10000"/>
              <a:gd name="connsiteY9" fmla="*/ 6654 h 10000"/>
              <a:gd name="connsiteX10" fmla="*/ 2829 w 10000"/>
              <a:gd name="connsiteY10" fmla="*/ 6654 h 10000"/>
              <a:gd name="connsiteX11" fmla="*/ 2880 w 10000"/>
              <a:gd name="connsiteY11" fmla="*/ 7178 h 10000"/>
              <a:gd name="connsiteX12" fmla="*/ 2880 w 10000"/>
              <a:gd name="connsiteY12" fmla="*/ 8411 h 10000"/>
              <a:gd name="connsiteX13" fmla="*/ 2929 w 10000"/>
              <a:gd name="connsiteY13" fmla="*/ 8935 h 10000"/>
              <a:gd name="connsiteX14" fmla="*/ 6657 w 10000"/>
              <a:gd name="connsiteY14" fmla="*/ 8935 h 10000"/>
              <a:gd name="connsiteX15" fmla="*/ 6706 w 10000"/>
              <a:gd name="connsiteY15" fmla="*/ 8411 h 10000"/>
              <a:gd name="connsiteX16" fmla="*/ 6706 w 10000"/>
              <a:gd name="connsiteY16" fmla="*/ 523 h 10000"/>
              <a:gd name="connsiteX17" fmla="*/ 6754 w 10000"/>
              <a:gd name="connsiteY17" fmla="*/ 0 h 10000"/>
              <a:gd name="connsiteX18" fmla="*/ 7983 w 10000"/>
              <a:gd name="connsiteY18" fmla="*/ 0 h 10000"/>
              <a:gd name="connsiteX19" fmla="*/ 8033 w 10000"/>
              <a:gd name="connsiteY19" fmla="*/ 523 h 10000"/>
              <a:gd name="connsiteX20" fmla="*/ 8033 w 10000"/>
              <a:gd name="connsiteY20" fmla="*/ 7159 h 10000"/>
              <a:gd name="connsiteX21" fmla="*/ 8082 w 10000"/>
              <a:gd name="connsiteY21" fmla="*/ 7682 h 10000"/>
              <a:gd name="connsiteX22" fmla="*/ 9951 w 10000"/>
              <a:gd name="connsiteY22" fmla="*/ 7682 h 10000"/>
              <a:gd name="connsiteX23" fmla="*/ 10000 w 10000"/>
              <a:gd name="connsiteY23" fmla="*/ 7159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54 w 9951"/>
              <a:gd name="connsiteY2" fmla="*/ 5607 h 10000"/>
              <a:gd name="connsiteX3" fmla="*/ 1704 w 9951"/>
              <a:gd name="connsiteY3" fmla="*/ 6131 h 10000"/>
              <a:gd name="connsiteX4" fmla="*/ 1704 w 9951"/>
              <a:gd name="connsiteY4" fmla="*/ 9477 h 10000"/>
              <a:gd name="connsiteX5" fmla="*/ 1756 w 9951"/>
              <a:gd name="connsiteY5" fmla="*/ 10000 h 10000"/>
              <a:gd name="connsiteX6" fmla="*/ 2193 w 9951"/>
              <a:gd name="connsiteY6" fmla="*/ 10000 h 10000"/>
              <a:gd name="connsiteX7" fmla="*/ 2242 w 9951"/>
              <a:gd name="connsiteY7" fmla="*/ 9477 h 10000"/>
              <a:gd name="connsiteX8" fmla="*/ 2242 w 9951"/>
              <a:gd name="connsiteY8" fmla="*/ 7178 h 10000"/>
              <a:gd name="connsiteX9" fmla="*/ 2289 w 9951"/>
              <a:gd name="connsiteY9" fmla="*/ 6654 h 10000"/>
              <a:gd name="connsiteX10" fmla="*/ 2829 w 9951"/>
              <a:gd name="connsiteY10" fmla="*/ 6654 h 10000"/>
              <a:gd name="connsiteX11" fmla="*/ 2880 w 9951"/>
              <a:gd name="connsiteY11" fmla="*/ 7178 h 10000"/>
              <a:gd name="connsiteX12" fmla="*/ 2880 w 9951"/>
              <a:gd name="connsiteY12" fmla="*/ 8411 h 10000"/>
              <a:gd name="connsiteX13" fmla="*/ 2929 w 9951"/>
              <a:gd name="connsiteY13" fmla="*/ 8935 h 10000"/>
              <a:gd name="connsiteX14" fmla="*/ 6657 w 9951"/>
              <a:gd name="connsiteY14" fmla="*/ 8935 h 10000"/>
              <a:gd name="connsiteX15" fmla="*/ 6706 w 9951"/>
              <a:gd name="connsiteY15" fmla="*/ 8411 h 10000"/>
              <a:gd name="connsiteX16" fmla="*/ 6706 w 9951"/>
              <a:gd name="connsiteY16" fmla="*/ 523 h 10000"/>
              <a:gd name="connsiteX17" fmla="*/ 6754 w 9951"/>
              <a:gd name="connsiteY17" fmla="*/ 0 h 10000"/>
              <a:gd name="connsiteX18" fmla="*/ 7983 w 9951"/>
              <a:gd name="connsiteY18" fmla="*/ 0 h 10000"/>
              <a:gd name="connsiteX19" fmla="*/ 8033 w 9951"/>
              <a:gd name="connsiteY19" fmla="*/ 523 h 10000"/>
              <a:gd name="connsiteX20" fmla="*/ 8033 w 9951"/>
              <a:gd name="connsiteY20" fmla="*/ 7159 h 10000"/>
              <a:gd name="connsiteX21" fmla="*/ 8082 w 9951"/>
              <a:gd name="connsiteY21" fmla="*/ 7682 h 10000"/>
              <a:gd name="connsiteX22" fmla="*/ 9951 w 9951"/>
              <a:gd name="connsiteY22" fmla="*/ 7682 h 10000"/>
              <a:gd name="connsiteX0" fmla="*/ 0 w 10000"/>
              <a:gd name="connsiteY0" fmla="*/ 6131 h 10000"/>
              <a:gd name="connsiteX1" fmla="*/ 1662 w 10000"/>
              <a:gd name="connsiteY1" fmla="*/ 5607 h 10000"/>
              <a:gd name="connsiteX2" fmla="*/ 1712 w 10000"/>
              <a:gd name="connsiteY2" fmla="*/ 6131 h 10000"/>
              <a:gd name="connsiteX3" fmla="*/ 1712 w 10000"/>
              <a:gd name="connsiteY3" fmla="*/ 9477 h 10000"/>
              <a:gd name="connsiteX4" fmla="*/ 1765 w 10000"/>
              <a:gd name="connsiteY4" fmla="*/ 10000 h 10000"/>
              <a:gd name="connsiteX5" fmla="*/ 2204 w 10000"/>
              <a:gd name="connsiteY5" fmla="*/ 10000 h 10000"/>
              <a:gd name="connsiteX6" fmla="*/ 2253 w 10000"/>
              <a:gd name="connsiteY6" fmla="*/ 9477 h 10000"/>
              <a:gd name="connsiteX7" fmla="*/ 2253 w 10000"/>
              <a:gd name="connsiteY7" fmla="*/ 7178 h 10000"/>
              <a:gd name="connsiteX8" fmla="*/ 2300 w 10000"/>
              <a:gd name="connsiteY8" fmla="*/ 6654 h 10000"/>
              <a:gd name="connsiteX9" fmla="*/ 2843 w 10000"/>
              <a:gd name="connsiteY9" fmla="*/ 6654 h 10000"/>
              <a:gd name="connsiteX10" fmla="*/ 2894 w 10000"/>
              <a:gd name="connsiteY10" fmla="*/ 7178 h 10000"/>
              <a:gd name="connsiteX11" fmla="*/ 2894 w 10000"/>
              <a:gd name="connsiteY11" fmla="*/ 8411 h 10000"/>
              <a:gd name="connsiteX12" fmla="*/ 2943 w 10000"/>
              <a:gd name="connsiteY12" fmla="*/ 8935 h 10000"/>
              <a:gd name="connsiteX13" fmla="*/ 6690 w 10000"/>
              <a:gd name="connsiteY13" fmla="*/ 8935 h 10000"/>
              <a:gd name="connsiteX14" fmla="*/ 6739 w 10000"/>
              <a:gd name="connsiteY14" fmla="*/ 8411 h 10000"/>
              <a:gd name="connsiteX15" fmla="*/ 6739 w 10000"/>
              <a:gd name="connsiteY15" fmla="*/ 523 h 10000"/>
              <a:gd name="connsiteX16" fmla="*/ 6787 w 10000"/>
              <a:gd name="connsiteY16" fmla="*/ 0 h 10000"/>
              <a:gd name="connsiteX17" fmla="*/ 8022 w 10000"/>
              <a:gd name="connsiteY17" fmla="*/ 0 h 10000"/>
              <a:gd name="connsiteX18" fmla="*/ 8073 w 10000"/>
              <a:gd name="connsiteY18" fmla="*/ 523 h 10000"/>
              <a:gd name="connsiteX19" fmla="*/ 8073 w 10000"/>
              <a:gd name="connsiteY19" fmla="*/ 7159 h 10000"/>
              <a:gd name="connsiteX20" fmla="*/ 8122 w 10000"/>
              <a:gd name="connsiteY20" fmla="*/ 7682 h 10000"/>
              <a:gd name="connsiteX21" fmla="*/ 10000 w 10000"/>
              <a:gd name="connsiteY21" fmla="*/ 7682 h 10000"/>
              <a:gd name="connsiteX0" fmla="*/ 0 w 8657"/>
              <a:gd name="connsiteY0" fmla="*/ 5687 h 10000"/>
              <a:gd name="connsiteX1" fmla="*/ 319 w 8657"/>
              <a:gd name="connsiteY1" fmla="*/ 5607 h 10000"/>
              <a:gd name="connsiteX2" fmla="*/ 369 w 8657"/>
              <a:gd name="connsiteY2" fmla="*/ 6131 h 10000"/>
              <a:gd name="connsiteX3" fmla="*/ 369 w 8657"/>
              <a:gd name="connsiteY3" fmla="*/ 9477 h 10000"/>
              <a:gd name="connsiteX4" fmla="*/ 422 w 8657"/>
              <a:gd name="connsiteY4" fmla="*/ 10000 h 10000"/>
              <a:gd name="connsiteX5" fmla="*/ 861 w 8657"/>
              <a:gd name="connsiteY5" fmla="*/ 10000 h 10000"/>
              <a:gd name="connsiteX6" fmla="*/ 910 w 8657"/>
              <a:gd name="connsiteY6" fmla="*/ 9477 h 10000"/>
              <a:gd name="connsiteX7" fmla="*/ 910 w 8657"/>
              <a:gd name="connsiteY7" fmla="*/ 7178 h 10000"/>
              <a:gd name="connsiteX8" fmla="*/ 957 w 8657"/>
              <a:gd name="connsiteY8" fmla="*/ 6654 h 10000"/>
              <a:gd name="connsiteX9" fmla="*/ 1500 w 8657"/>
              <a:gd name="connsiteY9" fmla="*/ 6654 h 10000"/>
              <a:gd name="connsiteX10" fmla="*/ 1551 w 8657"/>
              <a:gd name="connsiteY10" fmla="*/ 7178 h 10000"/>
              <a:gd name="connsiteX11" fmla="*/ 1551 w 8657"/>
              <a:gd name="connsiteY11" fmla="*/ 8411 h 10000"/>
              <a:gd name="connsiteX12" fmla="*/ 1600 w 8657"/>
              <a:gd name="connsiteY12" fmla="*/ 8935 h 10000"/>
              <a:gd name="connsiteX13" fmla="*/ 5347 w 8657"/>
              <a:gd name="connsiteY13" fmla="*/ 8935 h 10000"/>
              <a:gd name="connsiteX14" fmla="*/ 5396 w 8657"/>
              <a:gd name="connsiteY14" fmla="*/ 8411 h 10000"/>
              <a:gd name="connsiteX15" fmla="*/ 5396 w 8657"/>
              <a:gd name="connsiteY15" fmla="*/ 523 h 10000"/>
              <a:gd name="connsiteX16" fmla="*/ 5444 w 8657"/>
              <a:gd name="connsiteY16" fmla="*/ 0 h 10000"/>
              <a:gd name="connsiteX17" fmla="*/ 6679 w 8657"/>
              <a:gd name="connsiteY17" fmla="*/ 0 h 10000"/>
              <a:gd name="connsiteX18" fmla="*/ 6730 w 8657"/>
              <a:gd name="connsiteY18" fmla="*/ 523 h 10000"/>
              <a:gd name="connsiteX19" fmla="*/ 6730 w 8657"/>
              <a:gd name="connsiteY19" fmla="*/ 7159 h 10000"/>
              <a:gd name="connsiteX20" fmla="*/ 6779 w 8657"/>
              <a:gd name="connsiteY20" fmla="*/ 7682 h 10000"/>
              <a:gd name="connsiteX21" fmla="*/ 8657 w 8657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609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8282"/>
              <a:gd name="connsiteY0" fmla="*/ 5609 h 10000"/>
              <a:gd name="connsiteX1" fmla="*/ 368 w 8282"/>
              <a:gd name="connsiteY1" fmla="*/ 5607 h 10000"/>
              <a:gd name="connsiteX2" fmla="*/ 426 w 8282"/>
              <a:gd name="connsiteY2" fmla="*/ 6131 h 10000"/>
              <a:gd name="connsiteX3" fmla="*/ 426 w 8282"/>
              <a:gd name="connsiteY3" fmla="*/ 9477 h 10000"/>
              <a:gd name="connsiteX4" fmla="*/ 487 w 8282"/>
              <a:gd name="connsiteY4" fmla="*/ 10000 h 10000"/>
              <a:gd name="connsiteX5" fmla="*/ 995 w 8282"/>
              <a:gd name="connsiteY5" fmla="*/ 10000 h 10000"/>
              <a:gd name="connsiteX6" fmla="*/ 1051 w 8282"/>
              <a:gd name="connsiteY6" fmla="*/ 9477 h 10000"/>
              <a:gd name="connsiteX7" fmla="*/ 1051 w 8282"/>
              <a:gd name="connsiteY7" fmla="*/ 7178 h 10000"/>
              <a:gd name="connsiteX8" fmla="*/ 1105 w 8282"/>
              <a:gd name="connsiteY8" fmla="*/ 6654 h 10000"/>
              <a:gd name="connsiteX9" fmla="*/ 1733 w 8282"/>
              <a:gd name="connsiteY9" fmla="*/ 6654 h 10000"/>
              <a:gd name="connsiteX10" fmla="*/ 1792 w 8282"/>
              <a:gd name="connsiteY10" fmla="*/ 7178 h 10000"/>
              <a:gd name="connsiteX11" fmla="*/ 1792 w 8282"/>
              <a:gd name="connsiteY11" fmla="*/ 8411 h 10000"/>
              <a:gd name="connsiteX12" fmla="*/ 1848 w 8282"/>
              <a:gd name="connsiteY12" fmla="*/ 8935 h 10000"/>
              <a:gd name="connsiteX13" fmla="*/ 6177 w 8282"/>
              <a:gd name="connsiteY13" fmla="*/ 8935 h 10000"/>
              <a:gd name="connsiteX14" fmla="*/ 6233 w 8282"/>
              <a:gd name="connsiteY14" fmla="*/ 8411 h 10000"/>
              <a:gd name="connsiteX15" fmla="*/ 6233 w 8282"/>
              <a:gd name="connsiteY15" fmla="*/ 523 h 10000"/>
              <a:gd name="connsiteX16" fmla="*/ 6289 w 8282"/>
              <a:gd name="connsiteY16" fmla="*/ 0 h 10000"/>
              <a:gd name="connsiteX17" fmla="*/ 7715 w 8282"/>
              <a:gd name="connsiteY17" fmla="*/ 0 h 10000"/>
              <a:gd name="connsiteX18" fmla="*/ 7774 w 8282"/>
              <a:gd name="connsiteY18" fmla="*/ 523 h 10000"/>
              <a:gd name="connsiteX19" fmla="*/ 7774 w 8282"/>
              <a:gd name="connsiteY19" fmla="*/ 7159 h 10000"/>
              <a:gd name="connsiteX20" fmla="*/ 7831 w 8282"/>
              <a:gd name="connsiteY20" fmla="*/ 7682 h 10000"/>
              <a:gd name="connsiteX21" fmla="*/ 8282 w 8282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58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17" h="1000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gray">
          <a:xfrm>
            <a:off x="-7917" y="4480919"/>
            <a:ext cx="9161634" cy="1894152"/>
          </a:xfrm>
          <a:custGeom>
            <a:avLst/>
            <a:gdLst>
              <a:gd name="T0" fmla="*/ 0 w 8479"/>
              <a:gd name="T1" fmla="*/ 0 h 835"/>
              <a:gd name="T2" fmla="*/ 1311 w 8479"/>
              <a:gd name="T3" fmla="*/ 0 h 835"/>
              <a:gd name="T4" fmla="*/ 1339 w 8479"/>
              <a:gd name="T5" fmla="*/ 28 h 835"/>
              <a:gd name="T6" fmla="*/ 1339 w 8479"/>
              <a:gd name="T7" fmla="*/ 629 h 835"/>
              <a:gd name="T8" fmla="*/ 1366 w 8479"/>
              <a:gd name="T9" fmla="*/ 657 h 835"/>
              <a:gd name="T10" fmla="*/ 2615 w 8479"/>
              <a:gd name="T11" fmla="*/ 657 h 835"/>
              <a:gd name="T12" fmla="*/ 2643 w 8479"/>
              <a:gd name="T13" fmla="*/ 629 h 835"/>
              <a:gd name="T14" fmla="*/ 2643 w 8479"/>
              <a:gd name="T15" fmla="*/ 150 h 835"/>
              <a:gd name="T16" fmla="*/ 2671 w 8479"/>
              <a:gd name="T17" fmla="*/ 122 h 835"/>
              <a:gd name="T18" fmla="*/ 3930 w 8479"/>
              <a:gd name="T19" fmla="*/ 122 h 835"/>
              <a:gd name="T20" fmla="*/ 3958 w 8479"/>
              <a:gd name="T21" fmla="*/ 150 h 835"/>
              <a:gd name="T22" fmla="*/ 3958 w 8479"/>
              <a:gd name="T23" fmla="*/ 807 h 835"/>
              <a:gd name="T24" fmla="*/ 3986 w 8479"/>
              <a:gd name="T25" fmla="*/ 835 h 835"/>
              <a:gd name="T26" fmla="*/ 4855 w 8479"/>
              <a:gd name="T27" fmla="*/ 835 h 835"/>
              <a:gd name="T28" fmla="*/ 4883 w 8479"/>
              <a:gd name="T29" fmla="*/ 807 h 835"/>
              <a:gd name="T30" fmla="*/ 4883 w 8479"/>
              <a:gd name="T31" fmla="*/ 28 h 835"/>
              <a:gd name="T32" fmla="*/ 4911 w 8479"/>
              <a:gd name="T33" fmla="*/ 0 h 835"/>
              <a:gd name="T34" fmla="*/ 5536 w 8479"/>
              <a:gd name="T35" fmla="*/ 0 h 835"/>
              <a:gd name="T36" fmla="*/ 5564 w 8479"/>
              <a:gd name="T37" fmla="*/ 28 h 835"/>
              <a:gd name="T38" fmla="*/ 5564 w 8479"/>
              <a:gd name="T39" fmla="*/ 716 h 835"/>
              <a:gd name="T40" fmla="*/ 5592 w 8479"/>
              <a:gd name="T41" fmla="*/ 744 h 835"/>
              <a:gd name="T42" fmla="*/ 6859 w 8479"/>
              <a:gd name="T43" fmla="*/ 744 h 835"/>
              <a:gd name="T44" fmla="*/ 6887 w 8479"/>
              <a:gd name="T45" fmla="*/ 716 h 835"/>
              <a:gd name="T46" fmla="*/ 6887 w 8479"/>
              <a:gd name="T47" fmla="*/ 148 h 835"/>
              <a:gd name="T48" fmla="*/ 6915 w 8479"/>
              <a:gd name="T49" fmla="*/ 120 h 835"/>
              <a:gd name="T50" fmla="*/ 7337 w 8479"/>
              <a:gd name="T51" fmla="*/ 120 h 835"/>
              <a:gd name="T52" fmla="*/ 7364 w 8479"/>
              <a:gd name="T53" fmla="*/ 148 h 835"/>
              <a:gd name="T54" fmla="*/ 7364 w 8479"/>
              <a:gd name="T55" fmla="*/ 269 h 835"/>
              <a:gd name="T56" fmla="*/ 7392 w 8479"/>
              <a:gd name="T57" fmla="*/ 297 h 835"/>
              <a:gd name="T58" fmla="*/ 8479 w 8479"/>
              <a:gd name="T59" fmla="*/ 297 h 835"/>
              <a:gd name="connsiteX0" fmla="*/ 0 w 8454"/>
              <a:gd name="connsiteY0" fmla="*/ 0 h 10000"/>
              <a:gd name="connsiteX1" fmla="*/ 33 w 8454"/>
              <a:gd name="connsiteY1" fmla="*/ 335 h 10000"/>
              <a:gd name="connsiteX2" fmla="*/ 33 w 8454"/>
              <a:gd name="connsiteY2" fmla="*/ 7533 h 10000"/>
              <a:gd name="connsiteX3" fmla="*/ 65 w 8454"/>
              <a:gd name="connsiteY3" fmla="*/ 7868 h 10000"/>
              <a:gd name="connsiteX4" fmla="*/ 1538 w 8454"/>
              <a:gd name="connsiteY4" fmla="*/ 7868 h 10000"/>
              <a:gd name="connsiteX5" fmla="*/ 1571 w 8454"/>
              <a:gd name="connsiteY5" fmla="*/ 7533 h 10000"/>
              <a:gd name="connsiteX6" fmla="*/ 1571 w 8454"/>
              <a:gd name="connsiteY6" fmla="*/ 1796 h 10000"/>
              <a:gd name="connsiteX7" fmla="*/ 1604 w 8454"/>
              <a:gd name="connsiteY7" fmla="*/ 1461 h 10000"/>
              <a:gd name="connsiteX8" fmla="*/ 3089 w 8454"/>
              <a:gd name="connsiteY8" fmla="*/ 1461 h 10000"/>
              <a:gd name="connsiteX9" fmla="*/ 3122 w 8454"/>
              <a:gd name="connsiteY9" fmla="*/ 1796 h 10000"/>
              <a:gd name="connsiteX10" fmla="*/ 3122 w 8454"/>
              <a:gd name="connsiteY10" fmla="*/ 9665 h 10000"/>
              <a:gd name="connsiteX11" fmla="*/ 3155 w 8454"/>
              <a:gd name="connsiteY11" fmla="*/ 10000 h 10000"/>
              <a:gd name="connsiteX12" fmla="*/ 4180 w 8454"/>
              <a:gd name="connsiteY12" fmla="*/ 10000 h 10000"/>
              <a:gd name="connsiteX13" fmla="*/ 4213 w 8454"/>
              <a:gd name="connsiteY13" fmla="*/ 9665 h 10000"/>
              <a:gd name="connsiteX14" fmla="*/ 4213 w 8454"/>
              <a:gd name="connsiteY14" fmla="*/ 335 h 10000"/>
              <a:gd name="connsiteX15" fmla="*/ 4246 w 8454"/>
              <a:gd name="connsiteY15" fmla="*/ 0 h 10000"/>
              <a:gd name="connsiteX16" fmla="*/ 4983 w 8454"/>
              <a:gd name="connsiteY16" fmla="*/ 0 h 10000"/>
              <a:gd name="connsiteX17" fmla="*/ 5016 w 8454"/>
              <a:gd name="connsiteY17" fmla="*/ 335 h 10000"/>
              <a:gd name="connsiteX18" fmla="*/ 5016 w 8454"/>
              <a:gd name="connsiteY18" fmla="*/ 8575 h 10000"/>
              <a:gd name="connsiteX19" fmla="*/ 5049 w 8454"/>
              <a:gd name="connsiteY19" fmla="*/ 8910 h 10000"/>
              <a:gd name="connsiteX20" fmla="*/ 6543 w 8454"/>
              <a:gd name="connsiteY20" fmla="*/ 8910 h 10000"/>
              <a:gd name="connsiteX21" fmla="*/ 6576 w 8454"/>
              <a:gd name="connsiteY21" fmla="*/ 8575 h 10000"/>
              <a:gd name="connsiteX22" fmla="*/ 6576 w 8454"/>
              <a:gd name="connsiteY22" fmla="*/ 1772 h 10000"/>
              <a:gd name="connsiteX23" fmla="*/ 6609 w 8454"/>
              <a:gd name="connsiteY23" fmla="*/ 1437 h 10000"/>
              <a:gd name="connsiteX24" fmla="*/ 7107 w 8454"/>
              <a:gd name="connsiteY24" fmla="*/ 1437 h 10000"/>
              <a:gd name="connsiteX25" fmla="*/ 7139 w 8454"/>
              <a:gd name="connsiteY25" fmla="*/ 1772 h 10000"/>
              <a:gd name="connsiteX26" fmla="*/ 7139 w 8454"/>
              <a:gd name="connsiteY26" fmla="*/ 3222 h 10000"/>
              <a:gd name="connsiteX27" fmla="*/ 7172 w 8454"/>
              <a:gd name="connsiteY27" fmla="*/ 3557 h 10000"/>
              <a:gd name="connsiteX28" fmla="*/ 8454 w 8454"/>
              <a:gd name="connsiteY28" fmla="*/ 3557 h 10000"/>
              <a:gd name="connsiteX0" fmla="*/ 0 w 9961"/>
              <a:gd name="connsiteY0" fmla="*/ 335 h 10000"/>
              <a:gd name="connsiteX1" fmla="*/ 0 w 9961"/>
              <a:gd name="connsiteY1" fmla="*/ 7533 h 10000"/>
              <a:gd name="connsiteX2" fmla="*/ 38 w 9961"/>
              <a:gd name="connsiteY2" fmla="*/ 7868 h 10000"/>
              <a:gd name="connsiteX3" fmla="*/ 1780 w 9961"/>
              <a:gd name="connsiteY3" fmla="*/ 7868 h 10000"/>
              <a:gd name="connsiteX4" fmla="*/ 1819 w 9961"/>
              <a:gd name="connsiteY4" fmla="*/ 7533 h 10000"/>
              <a:gd name="connsiteX5" fmla="*/ 1819 w 9961"/>
              <a:gd name="connsiteY5" fmla="*/ 1796 h 10000"/>
              <a:gd name="connsiteX6" fmla="*/ 1858 w 9961"/>
              <a:gd name="connsiteY6" fmla="*/ 1461 h 10000"/>
              <a:gd name="connsiteX7" fmla="*/ 3615 w 9961"/>
              <a:gd name="connsiteY7" fmla="*/ 1461 h 10000"/>
              <a:gd name="connsiteX8" fmla="*/ 3654 w 9961"/>
              <a:gd name="connsiteY8" fmla="*/ 1796 h 10000"/>
              <a:gd name="connsiteX9" fmla="*/ 3654 w 9961"/>
              <a:gd name="connsiteY9" fmla="*/ 9665 h 10000"/>
              <a:gd name="connsiteX10" fmla="*/ 3693 w 9961"/>
              <a:gd name="connsiteY10" fmla="*/ 10000 h 10000"/>
              <a:gd name="connsiteX11" fmla="*/ 4905 w 9961"/>
              <a:gd name="connsiteY11" fmla="*/ 10000 h 10000"/>
              <a:gd name="connsiteX12" fmla="*/ 4944 w 9961"/>
              <a:gd name="connsiteY12" fmla="*/ 9665 h 10000"/>
              <a:gd name="connsiteX13" fmla="*/ 4944 w 9961"/>
              <a:gd name="connsiteY13" fmla="*/ 335 h 10000"/>
              <a:gd name="connsiteX14" fmla="*/ 4983 w 9961"/>
              <a:gd name="connsiteY14" fmla="*/ 0 h 10000"/>
              <a:gd name="connsiteX15" fmla="*/ 5855 w 9961"/>
              <a:gd name="connsiteY15" fmla="*/ 0 h 10000"/>
              <a:gd name="connsiteX16" fmla="*/ 5894 w 9961"/>
              <a:gd name="connsiteY16" fmla="*/ 335 h 10000"/>
              <a:gd name="connsiteX17" fmla="*/ 5894 w 9961"/>
              <a:gd name="connsiteY17" fmla="*/ 8575 h 10000"/>
              <a:gd name="connsiteX18" fmla="*/ 5933 w 9961"/>
              <a:gd name="connsiteY18" fmla="*/ 8910 h 10000"/>
              <a:gd name="connsiteX19" fmla="*/ 7701 w 9961"/>
              <a:gd name="connsiteY19" fmla="*/ 8910 h 10000"/>
              <a:gd name="connsiteX20" fmla="*/ 7740 w 9961"/>
              <a:gd name="connsiteY20" fmla="*/ 8575 h 10000"/>
              <a:gd name="connsiteX21" fmla="*/ 7740 w 9961"/>
              <a:gd name="connsiteY21" fmla="*/ 1772 h 10000"/>
              <a:gd name="connsiteX22" fmla="*/ 7779 w 9961"/>
              <a:gd name="connsiteY22" fmla="*/ 1437 h 10000"/>
              <a:gd name="connsiteX23" fmla="*/ 8368 w 9961"/>
              <a:gd name="connsiteY23" fmla="*/ 1437 h 10000"/>
              <a:gd name="connsiteX24" fmla="*/ 8406 w 9961"/>
              <a:gd name="connsiteY24" fmla="*/ 1772 h 10000"/>
              <a:gd name="connsiteX25" fmla="*/ 8406 w 9961"/>
              <a:gd name="connsiteY25" fmla="*/ 3222 h 10000"/>
              <a:gd name="connsiteX26" fmla="*/ 8445 w 9961"/>
              <a:gd name="connsiteY26" fmla="*/ 3557 h 10000"/>
              <a:gd name="connsiteX27" fmla="*/ 9961 w 9961"/>
              <a:gd name="connsiteY27" fmla="*/ 3557 h 10000"/>
              <a:gd name="connsiteX0" fmla="*/ 0 w 10000"/>
              <a:gd name="connsiteY0" fmla="*/ 7533 h 10000"/>
              <a:gd name="connsiteX1" fmla="*/ 38 w 10000"/>
              <a:gd name="connsiteY1" fmla="*/ 7868 h 10000"/>
              <a:gd name="connsiteX2" fmla="*/ 1787 w 10000"/>
              <a:gd name="connsiteY2" fmla="*/ 7868 h 10000"/>
              <a:gd name="connsiteX3" fmla="*/ 1826 w 10000"/>
              <a:gd name="connsiteY3" fmla="*/ 7533 h 10000"/>
              <a:gd name="connsiteX4" fmla="*/ 1826 w 10000"/>
              <a:gd name="connsiteY4" fmla="*/ 1796 h 10000"/>
              <a:gd name="connsiteX5" fmla="*/ 1865 w 10000"/>
              <a:gd name="connsiteY5" fmla="*/ 1461 h 10000"/>
              <a:gd name="connsiteX6" fmla="*/ 3629 w 10000"/>
              <a:gd name="connsiteY6" fmla="*/ 1461 h 10000"/>
              <a:gd name="connsiteX7" fmla="*/ 3668 w 10000"/>
              <a:gd name="connsiteY7" fmla="*/ 1796 h 10000"/>
              <a:gd name="connsiteX8" fmla="*/ 3668 w 10000"/>
              <a:gd name="connsiteY8" fmla="*/ 9665 h 10000"/>
              <a:gd name="connsiteX9" fmla="*/ 3707 w 10000"/>
              <a:gd name="connsiteY9" fmla="*/ 10000 h 10000"/>
              <a:gd name="connsiteX10" fmla="*/ 4924 w 10000"/>
              <a:gd name="connsiteY10" fmla="*/ 10000 h 10000"/>
              <a:gd name="connsiteX11" fmla="*/ 4963 w 10000"/>
              <a:gd name="connsiteY11" fmla="*/ 9665 h 10000"/>
              <a:gd name="connsiteX12" fmla="*/ 4963 w 10000"/>
              <a:gd name="connsiteY12" fmla="*/ 335 h 10000"/>
              <a:gd name="connsiteX13" fmla="*/ 5003 w 10000"/>
              <a:gd name="connsiteY13" fmla="*/ 0 h 10000"/>
              <a:gd name="connsiteX14" fmla="*/ 5878 w 10000"/>
              <a:gd name="connsiteY14" fmla="*/ 0 h 10000"/>
              <a:gd name="connsiteX15" fmla="*/ 5917 w 10000"/>
              <a:gd name="connsiteY15" fmla="*/ 335 h 10000"/>
              <a:gd name="connsiteX16" fmla="*/ 5917 w 10000"/>
              <a:gd name="connsiteY16" fmla="*/ 8575 h 10000"/>
              <a:gd name="connsiteX17" fmla="*/ 5956 w 10000"/>
              <a:gd name="connsiteY17" fmla="*/ 8910 h 10000"/>
              <a:gd name="connsiteX18" fmla="*/ 7731 w 10000"/>
              <a:gd name="connsiteY18" fmla="*/ 8910 h 10000"/>
              <a:gd name="connsiteX19" fmla="*/ 7770 w 10000"/>
              <a:gd name="connsiteY19" fmla="*/ 8575 h 10000"/>
              <a:gd name="connsiteX20" fmla="*/ 7770 w 10000"/>
              <a:gd name="connsiteY20" fmla="*/ 1772 h 10000"/>
              <a:gd name="connsiteX21" fmla="*/ 7809 w 10000"/>
              <a:gd name="connsiteY21" fmla="*/ 1437 h 10000"/>
              <a:gd name="connsiteX22" fmla="*/ 8401 w 10000"/>
              <a:gd name="connsiteY22" fmla="*/ 1437 h 10000"/>
              <a:gd name="connsiteX23" fmla="*/ 8439 w 10000"/>
              <a:gd name="connsiteY23" fmla="*/ 1772 h 10000"/>
              <a:gd name="connsiteX24" fmla="*/ 8439 w 10000"/>
              <a:gd name="connsiteY24" fmla="*/ 3222 h 10000"/>
              <a:gd name="connsiteX25" fmla="*/ 8478 w 10000"/>
              <a:gd name="connsiteY25" fmla="*/ 3557 h 10000"/>
              <a:gd name="connsiteX26" fmla="*/ 10000 w 10000"/>
              <a:gd name="connsiteY26" fmla="*/ 3557 h 10000"/>
              <a:gd name="connsiteX0" fmla="*/ 0 w 9962"/>
              <a:gd name="connsiteY0" fmla="*/ 7868 h 10000"/>
              <a:gd name="connsiteX1" fmla="*/ 1749 w 9962"/>
              <a:gd name="connsiteY1" fmla="*/ 7868 h 10000"/>
              <a:gd name="connsiteX2" fmla="*/ 1788 w 9962"/>
              <a:gd name="connsiteY2" fmla="*/ 7533 h 10000"/>
              <a:gd name="connsiteX3" fmla="*/ 1788 w 9962"/>
              <a:gd name="connsiteY3" fmla="*/ 1796 h 10000"/>
              <a:gd name="connsiteX4" fmla="*/ 1827 w 9962"/>
              <a:gd name="connsiteY4" fmla="*/ 1461 h 10000"/>
              <a:gd name="connsiteX5" fmla="*/ 3591 w 9962"/>
              <a:gd name="connsiteY5" fmla="*/ 1461 h 10000"/>
              <a:gd name="connsiteX6" fmla="*/ 3630 w 9962"/>
              <a:gd name="connsiteY6" fmla="*/ 1796 h 10000"/>
              <a:gd name="connsiteX7" fmla="*/ 3630 w 9962"/>
              <a:gd name="connsiteY7" fmla="*/ 9665 h 10000"/>
              <a:gd name="connsiteX8" fmla="*/ 3669 w 9962"/>
              <a:gd name="connsiteY8" fmla="*/ 10000 h 10000"/>
              <a:gd name="connsiteX9" fmla="*/ 4886 w 9962"/>
              <a:gd name="connsiteY9" fmla="*/ 10000 h 10000"/>
              <a:gd name="connsiteX10" fmla="*/ 4925 w 9962"/>
              <a:gd name="connsiteY10" fmla="*/ 9665 h 10000"/>
              <a:gd name="connsiteX11" fmla="*/ 4925 w 9962"/>
              <a:gd name="connsiteY11" fmla="*/ 335 h 10000"/>
              <a:gd name="connsiteX12" fmla="*/ 4965 w 9962"/>
              <a:gd name="connsiteY12" fmla="*/ 0 h 10000"/>
              <a:gd name="connsiteX13" fmla="*/ 5840 w 9962"/>
              <a:gd name="connsiteY13" fmla="*/ 0 h 10000"/>
              <a:gd name="connsiteX14" fmla="*/ 5879 w 9962"/>
              <a:gd name="connsiteY14" fmla="*/ 335 h 10000"/>
              <a:gd name="connsiteX15" fmla="*/ 5879 w 9962"/>
              <a:gd name="connsiteY15" fmla="*/ 8575 h 10000"/>
              <a:gd name="connsiteX16" fmla="*/ 5918 w 9962"/>
              <a:gd name="connsiteY16" fmla="*/ 8910 h 10000"/>
              <a:gd name="connsiteX17" fmla="*/ 7693 w 9962"/>
              <a:gd name="connsiteY17" fmla="*/ 8910 h 10000"/>
              <a:gd name="connsiteX18" fmla="*/ 7732 w 9962"/>
              <a:gd name="connsiteY18" fmla="*/ 8575 h 10000"/>
              <a:gd name="connsiteX19" fmla="*/ 7732 w 9962"/>
              <a:gd name="connsiteY19" fmla="*/ 1772 h 10000"/>
              <a:gd name="connsiteX20" fmla="*/ 7771 w 9962"/>
              <a:gd name="connsiteY20" fmla="*/ 1437 h 10000"/>
              <a:gd name="connsiteX21" fmla="*/ 8363 w 9962"/>
              <a:gd name="connsiteY21" fmla="*/ 1437 h 10000"/>
              <a:gd name="connsiteX22" fmla="*/ 8401 w 9962"/>
              <a:gd name="connsiteY22" fmla="*/ 1772 h 10000"/>
              <a:gd name="connsiteX23" fmla="*/ 8401 w 9962"/>
              <a:gd name="connsiteY23" fmla="*/ 3222 h 10000"/>
              <a:gd name="connsiteX24" fmla="*/ 8440 w 9962"/>
              <a:gd name="connsiteY24" fmla="*/ 3557 h 10000"/>
              <a:gd name="connsiteX25" fmla="*/ 9962 w 9962"/>
              <a:gd name="connsiteY25" fmla="*/ 3557 h 10000"/>
              <a:gd name="connsiteX0" fmla="*/ 0 w 8472"/>
              <a:gd name="connsiteY0" fmla="*/ 7868 h 10000"/>
              <a:gd name="connsiteX1" fmla="*/ 1756 w 8472"/>
              <a:gd name="connsiteY1" fmla="*/ 7868 h 10000"/>
              <a:gd name="connsiteX2" fmla="*/ 1795 w 8472"/>
              <a:gd name="connsiteY2" fmla="*/ 7533 h 10000"/>
              <a:gd name="connsiteX3" fmla="*/ 1795 w 8472"/>
              <a:gd name="connsiteY3" fmla="*/ 1796 h 10000"/>
              <a:gd name="connsiteX4" fmla="*/ 1834 w 8472"/>
              <a:gd name="connsiteY4" fmla="*/ 1461 h 10000"/>
              <a:gd name="connsiteX5" fmla="*/ 3605 w 8472"/>
              <a:gd name="connsiteY5" fmla="*/ 1461 h 10000"/>
              <a:gd name="connsiteX6" fmla="*/ 3644 w 8472"/>
              <a:gd name="connsiteY6" fmla="*/ 1796 h 10000"/>
              <a:gd name="connsiteX7" fmla="*/ 3644 w 8472"/>
              <a:gd name="connsiteY7" fmla="*/ 9665 h 10000"/>
              <a:gd name="connsiteX8" fmla="*/ 3683 w 8472"/>
              <a:gd name="connsiteY8" fmla="*/ 10000 h 10000"/>
              <a:gd name="connsiteX9" fmla="*/ 4905 w 8472"/>
              <a:gd name="connsiteY9" fmla="*/ 10000 h 10000"/>
              <a:gd name="connsiteX10" fmla="*/ 4944 w 8472"/>
              <a:gd name="connsiteY10" fmla="*/ 9665 h 10000"/>
              <a:gd name="connsiteX11" fmla="*/ 4944 w 8472"/>
              <a:gd name="connsiteY11" fmla="*/ 335 h 10000"/>
              <a:gd name="connsiteX12" fmla="*/ 4984 w 8472"/>
              <a:gd name="connsiteY12" fmla="*/ 0 h 10000"/>
              <a:gd name="connsiteX13" fmla="*/ 5862 w 8472"/>
              <a:gd name="connsiteY13" fmla="*/ 0 h 10000"/>
              <a:gd name="connsiteX14" fmla="*/ 5901 w 8472"/>
              <a:gd name="connsiteY14" fmla="*/ 335 h 10000"/>
              <a:gd name="connsiteX15" fmla="*/ 5901 w 8472"/>
              <a:gd name="connsiteY15" fmla="*/ 8575 h 10000"/>
              <a:gd name="connsiteX16" fmla="*/ 5941 w 8472"/>
              <a:gd name="connsiteY16" fmla="*/ 8910 h 10000"/>
              <a:gd name="connsiteX17" fmla="*/ 7722 w 8472"/>
              <a:gd name="connsiteY17" fmla="*/ 8910 h 10000"/>
              <a:gd name="connsiteX18" fmla="*/ 7761 w 8472"/>
              <a:gd name="connsiteY18" fmla="*/ 8575 h 10000"/>
              <a:gd name="connsiteX19" fmla="*/ 7761 w 8472"/>
              <a:gd name="connsiteY19" fmla="*/ 1772 h 10000"/>
              <a:gd name="connsiteX20" fmla="*/ 7801 w 8472"/>
              <a:gd name="connsiteY20" fmla="*/ 1437 h 10000"/>
              <a:gd name="connsiteX21" fmla="*/ 8395 w 8472"/>
              <a:gd name="connsiteY21" fmla="*/ 1437 h 10000"/>
              <a:gd name="connsiteX22" fmla="*/ 8433 w 8472"/>
              <a:gd name="connsiteY22" fmla="*/ 1772 h 10000"/>
              <a:gd name="connsiteX23" fmla="*/ 8433 w 8472"/>
              <a:gd name="connsiteY23" fmla="*/ 3222 h 10000"/>
              <a:gd name="connsiteX24" fmla="*/ 8472 w 8472"/>
              <a:gd name="connsiteY24" fmla="*/ 3557 h 10000"/>
              <a:gd name="connsiteX0" fmla="*/ 0 w 9954"/>
              <a:gd name="connsiteY0" fmla="*/ 7868 h 10000"/>
              <a:gd name="connsiteX1" fmla="*/ 2073 w 9954"/>
              <a:gd name="connsiteY1" fmla="*/ 7868 h 10000"/>
              <a:gd name="connsiteX2" fmla="*/ 2119 w 9954"/>
              <a:gd name="connsiteY2" fmla="*/ 7533 h 10000"/>
              <a:gd name="connsiteX3" fmla="*/ 2119 w 9954"/>
              <a:gd name="connsiteY3" fmla="*/ 1796 h 10000"/>
              <a:gd name="connsiteX4" fmla="*/ 2165 w 9954"/>
              <a:gd name="connsiteY4" fmla="*/ 1461 h 10000"/>
              <a:gd name="connsiteX5" fmla="*/ 4255 w 9954"/>
              <a:gd name="connsiteY5" fmla="*/ 1461 h 10000"/>
              <a:gd name="connsiteX6" fmla="*/ 4301 w 9954"/>
              <a:gd name="connsiteY6" fmla="*/ 1796 h 10000"/>
              <a:gd name="connsiteX7" fmla="*/ 4301 w 9954"/>
              <a:gd name="connsiteY7" fmla="*/ 9665 h 10000"/>
              <a:gd name="connsiteX8" fmla="*/ 4347 w 9954"/>
              <a:gd name="connsiteY8" fmla="*/ 10000 h 10000"/>
              <a:gd name="connsiteX9" fmla="*/ 5790 w 9954"/>
              <a:gd name="connsiteY9" fmla="*/ 10000 h 10000"/>
              <a:gd name="connsiteX10" fmla="*/ 5836 w 9954"/>
              <a:gd name="connsiteY10" fmla="*/ 9665 h 10000"/>
              <a:gd name="connsiteX11" fmla="*/ 5836 w 9954"/>
              <a:gd name="connsiteY11" fmla="*/ 335 h 10000"/>
              <a:gd name="connsiteX12" fmla="*/ 5883 w 9954"/>
              <a:gd name="connsiteY12" fmla="*/ 0 h 10000"/>
              <a:gd name="connsiteX13" fmla="*/ 6919 w 9954"/>
              <a:gd name="connsiteY13" fmla="*/ 0 h 10000"/>
              <a:gd name="connsiteX14" fmla="*/ 6965 w 9954"/>
              <a:gd name="connsiteY14" fmla="*/ 335 h 10000"/>
              <a:gd name="connsiteX15" fmla="*/ 6965 w 9954"/>
              <a:gd name="connsiteY15" fmla="*/ 8575 h 10000"/>
              <a:gd name="connsiteX16" fmla="*/ 7013 w 9954"/>
              <a:gd name="connsiteY16" fmla="*/ 8910 h 10000"/>
              <a:gd name="connsiteX17" fmla="*/ 9115 w 9954"/>
              <a:gd name="connsiteY17" fmla="*/ 8910 h 10000"/>
              <a:gd name="connsiteX18" fmla="*/ 9161 w 9954"/>
              <a:gd name="connsiteY18" fmla="*/ 8575 h 10000"/>
              <a:gd name="connsiteX19" fmla="*/ 9161 w 9954"/>
              <a:gd name="connsiteY19" fmla="*/ 1772 h 10000"/>
              <a:gd name="connsiteX20" fmla="*/ 9208 w 9954"/>
              <a:gd name="connsiteY20" fmla="*/ 1437 h 10000"/>
              <a:gd name="connsiteX21" fmla="*/ 9909 w 9954"/>
              <a:gd name="connsiteY21" fmla="*/ 1437 h 10000"/>
              <a:gd name="connsiteX22" fmla="*/ 9954 w 9954"/>
              <a:gd name="connsiteY22" fmla="*/ 1772 h 10000"/>
              <a:gd name="connsiteX23" fmla="*/ 9954 w 9954"/>
              <a:gd name="connsiteY23" fmla="*/ 3222 h 10000"/>
              <a:gd name="connsiteX0" fmla="*/ 0 w 10000"/>
              <a:gd name="connsiteY0" fmla="*/ 7868 h 10000"/>
              <a:gd name="connsiteX1" fmla="*/ 2083 w 10000"/>
              <a:gd name="connsiteY1" fmla="*/ 7868 h 10000"/>
              <a:gd name="connsiteX2" fmla="*/ 2129 w 10000"/>
              <a:gd name="connsiteY2" fmla="*/ 7533 h 10000"/>
              <a:gd name="connsiteX3" fmla="*/ 2129 w 10000"/>
              <a:gd name="connsiteY3" fmla="*/ 1796 h 10000"/>
              <a:gd name="connsiteX4" fmla="*/ 2175 w 10000"/>
              <a:gd name="connsiteY4" fmla="*/ 1461 h 10000"/>
              <a:gd name="connsiteX5" fmla="*/ 4275 w 10000"/>
              <a:gd name="connsiteY5" fmla="*/ 1461 h 10000"/>
              <a:gd name="connsiteX6" fmla="*/ 4321 w 10000"/>
              <a:gd name="connsiteY6" fmla="*/ 1796 h 10000"/>
              <a:gd name="connsiteX7" fmla="*/ 4321 w 10000"/>
              <a:gd name="connsiteY7" fmla="*/ 9665 h 10000"/>
              <a:gd name="connsiteX8" fmla="*/ 4367 w 10000"/>
              <a:gd name="connsiteY8" fmla="*/ 10000 h 10000"/>
              <a:gd name="connsiteX9" fmla="*/ 5817 w 10000"/>
              <a:gd name="connsiteY9" fmla="*/ 10000 h 10000"/>
              <a:gd name="connsiteX10" fmla="*/ 5863 w 10000"/>
              <a:gd name="connsiteY10" fmla="*/ 9665 h 10000"/>
              <a:gd name="connsiteX11" fmla="*/ 5863 w 10000"/>
              <a:gd name="connsiteY11" fmla="*/ 335 h 10000"/>
              <a:gd name="connsiteX12" fmla="*/ 5910 w 10000"/>
              <a:gd name="connsiteY12" fmla="*/ 0 h 10000"/>
              <a:gd name="connsiteX13" fmla="*/ 6951 w 10000"/>
              <a:gd name="connsiteY13" fmla="*/ 0 h 10000"/>
              <a:gd name="connsiteX14" fmla="*/ 6997 w 10000"/>
              <a:gd name="connsiteY14" fmla="*/ 335 h 10000"/>
              <a:gd name="connsiteX15" fmla="*/ 6997 w 10000"/>
              <a:gd name="connsiteY15" fmla="*/ 8575 h 10000"/>
              <a:gd name="connsiteX16" fmla="*/ 7045 w 10000"/>
              <a:gd name="connsiteY16" fmla="*/ 8910 h 10000"/>
              <a:gd name="connsiteX17" fmla="*/ 9157 w 10000"/>
              <a:gd name="connsiteY17" fmla="*/ 8910 h 10000"/>
              <a:gd name="connsiteX18" fmla="*/ 9203 w 10000"/>
              <a:gd name="connsiteY18" fmla="*/ 8575 h 10000"/>
              <a:gd name="connsiteX19" fmla="*/ 9203 w 10000"/>
              <a:gd name="connsiteY19" fmla="*/ 1772 h 10000"/>
              <a:gd name="connsiteX20" fmla="*/ 9251 w 10000"/>
              <a:gd name="connsiteY20" fmla="*/ 1437 h 10000"/>
              <a:gd name="connsiteX21" fmla="*/ 9955 w 10000"/>
              <a:gd name="connsiteY21" fmla="*/ 1437 h 10000"/>
              <a:gd name="connsiteX22" fmla="*/ 10000 w 10000"/>
              <a:gd name="connsiteY22" fmla="*/ 1772 h 10000"/>
              <a:gd name="connsiteX0" fmla="*/ 0 w 9955"/>
              <a:gd name="connsiteY0" fmla="*/ 7868 h 10000"/>
              <a:gd name="connsiteX1" fmla="*/ 2083 w 9955"/>
              <a:gd name="connsiteY1" fmla="*/ 7868 h 10000"/>
              <a:gd name="connsiteX2" fmla="*/ 2129 w 9955"/>
              <a:gd name="connsiteY2" fmla="*/ 7533 h 10000"/>
              <a:gd name="connsiteX3" fmla="*/ 2129 w 9955"/>
              <a:gd name="connsiteY3" fmla="*/ 1796 h 10000"/>
              <a:gd name="connsiteX4" fmla="*/ 2175 w 9955"/>
              <a:gd name="connsiteY4" fmla="*/ 1461 h 10000"/>
              <a:gd name="connsiteX5" fmla="*/ 4275 w 9955"/>
              <a:gd name="connsiteY5" fmla="*/ 1461 h 10000"/>
              <a:gd name="connsiteX6" fmla="*/ 4321 w 9955"/>
              <a:gd name="connsiteY6" fmla="*/ 1796 h 10000"/>
              <a:gd name="connsiteX7" fmla="*/ 4321 w 9955"/>
              <a:gd name="connsiteY7" fmla="*/ 9665 h 10000"/>
              <a:gd name="connsiteX8" fmla="*/ 4367 w 9955"/>
              <a:gd name="connsiteY8" fmla="*/ 10000 h 10000"/>
              <a:gd name="connsiteX9" fmla="*/ 5817 w 9955"/>
              <a:gd name="connsiteY9" fmla="*/ 10000 h 10000"/>
              <a:gd name="connsiteX10" fmla="*/ 5863 w 9955"/>
              <a:gd name="connsiteY10" fmla="*/ 9665 h 10000"/>
              <a:gd name="connsiteX11" fmla="*/ 5863 w 9955"/>
              <a:gd name="connsiteY11" fmla="*/ 335 h 10000"/>
              <a:gd name="connsiteX12" fmla="*/ 5910 w 9955"/>
              <a:gd name="connsiteY12" fmla="*/ 0 h 10000"/>
              <a:gd name="connsiteX13" fmla="*/ 6951 w 9955"/>
              <a:gd name="connsiteY13" fmla="*/ 0 h 10000"/>
              <a:gd name="connsiteX14" fmla="*/ 6997 w 9955"/>
              <a:gd name="connsiteY14" fmla="*/ 335 h 10000"/>
              <a:gd name="connsiteX15" fmla="*/ 6997 w 9955"/>
              <a:gd name="connsiteY15" fmla="*/ 8575 h 10000"/>
              <a:gd name="connsiteX16" fmla="*/ 7045 w 9955"/>
              <a:gd name="connsiteY16" fmla="*/ 8910 h 10000"/>
              <a:gd name="connsiteX17" fmla="*/ 9157 w 9955"/>
              <a:gd name="connsiteY17" fmla="*/ 8910 h 10000"/>
              <a:gd name="connsiteX18" fmla="*/ 9203 w 9955"/>
              <a:gd name="connsiteY18" fmla="*/ 8575 h 10000"/>
              <a:gd name="connsiteX19" fmla="*/ 9203 w 9955"/>
              <a:gd name="connsiteY19" fmla="*/ 1772 h 10000"/>
              <a:gd name="connsiteX20" fmla="*/ 9251 w 9955"/>
              <a:gd name="connsiteY20" fmla="*/ 1437 h 10000"/>
              <a:gd name="connsiteX21" fmla="*/ 9955 w 9955"/>
              <a:gd name="connsiteY21" fmla="*/ 1437 h 10000"/>
              <a:gd name="connsiteX0" fmla="*/ 0 w 9293"/>
              <a:gd name="connsiteY0" fmla="*/ 7868 h 10000"/>
              <a:gd name="connsiteX1" fmla="*/ 2092 w 9293"/>
              <a:gd name="connsiteY1" fmla="*/ 7868 h 10000"/>
              <a:gd name="connsiteX2" fmla="*/ 2139 w 9293"/>
              <a:gd name="connsiteY2" fmla="*/ 7533 h 10000"/>
              <a:gd name="connsiteX3" fmla="*/ 2139 w 9293"/>
              <a:gd name="connsiteY3" fmla="*/ 1796 h 10000"/>
              <a:gd name="connsiteX4" fmla="*/ 2185 w 9293"/>
              <a:gd name="connsiteY4" fmla="*/ 1461 h 10000"/>
              <a:gd name="connsiteX5" fmla="*/ 4294 w 9293"/>
              <a:gd name="connsiteY5" fmla="*/ 1461 h 10000"/>
              <a:gd name="connsiteX6" fmla="*/ 4341 w 9293"/>
              <a:gd name="connsiteY6" fmla="*/ 1796 h 10000"/>
              <a:gd name="connsiteX7" fmla="*/ 4341 w 9293"/>
              <a:gd name="connsiteY7" fmla="*/ 9665 h 10000"/>
              <a:gd name="connsiteX8" fmla="*/ 4387 w 9293"/>
              <a:gd name="connsiteY8" fmla="*/ 10000 h 10000"/>
              <a:gd name="connsiteX9" fmla="*/ 5843 w 9293"/>
              <a:gd name="connsiteY9" fmla="*/ 10000 h 10000"/>
              <a:gd name="connsiteX10" fmla="*/ 5890 w 9293"/>
              <a:gd name="connsiteY10" fmla="*/ 9665 h 10000"/>
              <a:gd name="connsiteX11" fmla="*/ 5890 w 9293"/>
              <a:gd name="connsiteY11" fmla="*/ 335 h 10000"/>
              <a:gd name="connsiteX12" fmla="*/ 5937 w 9293"/>
              <a:gd name="connsiteY12" fmla="*/ 0 h 10000"/>
              <a:gd name="connsiteX13" fmla="*/ 6982 w 9293"/>
              <a:gd name="connsiteY13" fmla="*/ 0 h 10000"/>
              <a:gd name="connsiteX14" fmla="*/ 7029 w 9293"/>
              <a:gd name="connsiteY14" fmla="*/ 335 h 10000"/>
              <a:gd name="connsiteX15" fmla="*/ 7029 w 9293"/>
              <a:gd name="connsiteY15" fmla="*/ 8575 h 10000"/>
              <a:gd name="connsiteX16" fmla="*/ 7077 w 9293"/>
              <a:gd name="connsiteY16" fmla="*/ 8910 h 10000"/>
              <a:gd name="connsiteX17" fmla="*/ 9198 w 9293"/>
              <a:gd name="connsiteY17" fmla="*/ 8910 h 10000"/>
              <a:gd name="connsiteX18" fmla="*/ 9245 w 9293"/>
              <a:gd name="connsiteY18" fmla="*/ 8575 h 10000"/>
              <a:gd name="connsiteX19" fmla="*/ 9245 w 9293"/>
              <a:gd name="connsiteY19" fmla="*/ 1772 h 10000"/>
              <a:gd name="connsiteX20" fmla="*/ 9293 w 9293"/>
              <a:gd name="connsiteY20" fmla="*/ 1437 h 10000"/>
              <a:gd name="connsiteX0" fmla="*/ 0 w 9948"/>
              <a:gd name="connsiteY0" fmla="*/ 7868 h 10000"/>
              <a:gd name="connsiteX1" fmla="*/ 2251 w 9948"/>
              <a:gd name="connsiteY1" fmla="*/ 7868 h 10000"/>
              <a:gd name="connsiteX2" fmla="*/ 2302 w 9948"/>
              <a:gd name="connsiteY2" fmla="*/ 7533 h 10000"/>
              <a:gd name="connsiteX3" fmla="*/ 2302 w 9948"/>
              <a:gd name="connsiteY3" fmla="*/ 1796 h 10000"/>
              <a:gd name="connsiteX4" fmla="*/ 2351 w 9948"/>
              <a:gd name="connsiteY4" fmla="*/ 1461 h 10000"/>
              <a:gd name="connsiteX5" fmla="*/ 4621 w 9948"/>
              <a:gd name="connsiteY5" fmla="*/ 1461 h 10000"/>
              <a:gd name="connsiteX6" fmla="*/ 4671 w 9948"/>
              <a:gd name="connsiteY6" fmla="*/ 1796 h 10000"/>
              <a:gd name="connsiteX7" fmla="*/ 4671 w 9948"/>
              <a:gd name="connsiteY7" fmla="*/ 9665 h 10000"/>
              <a:gd name="connsiteX8" fmla="*/ 4721 w 9948"/>
              <a:gd name="connsiteY8" fmla="*/ 10000 h 10000"/>
              <a:gd name="connsiteX9" fmla="*/ 6288 w 9948"/>
              <a:gd name="connsiteY9" fmla="*/ 10000 h 10000"/>
              <a:gd name="connsiteX10" fmla="*/ 6338 w 9948"/>
              <a:gd name="connsiteY10" fmla="*/ 9665 h 10000"/>
              <a:gd name="connsiteX11" fmla="*/ 6338 w 9948"/>
              <a:gd name="connsiteY11" fmla="*/ 335 h 10000"/>
              <a:gd name="connsiteX12" fmla="*/ 6389 w 9948"/>
              <a:gd name="connsiteY12" fmla="*/ 0 h 10000"/>
              <a:gd name="connsiteX13" fmla="*/ 7513 w 9948"/>
              <a:gd name="connsiteY13" fmla="*/ 0 h 10000"/>
              <a:gd name="connsiteX14" fmla="*/ 7564 w 9948"/>
              <a:gd name="connsiteY14" fmla="*/ 335 h 10000"/>
              <a:gd name="connsiteX15" fmla="*/ 7564 w 9948"/>
              <a:gd name="connsiteY15" fmla="*/ 8575 h 10000"/>
              <a:gd name="connsiteX16" fmla="*/ 7615 w 9948"/>
              <a:gd name="connsiteY16" fmla="*/ 8910 h 10000"/>
              <a:gd name="connsiteX17" fmla="*/ 9898 w 9948"/>
              <a:gd name="connsiteY17" fmla="*/ 8910 h 10000"/>
              <a:gd name="connsiteX18" fmla="*/ 9948 w 9948"/>
              <a:gd name="connsiteY18" fmla="*/ 8575 h 10000"/>
              <a:gd name="connsiteX19" fmla="*/ 9948 w 9948"/>
              <a:gd name="connsiteY19" fmla="*/ 1772 h 10000"/>
              <a:gd name="connsiteX0" fmla="*/ 0 w 10000"/>
              <a:gd name="connsiteY0" fmla="*/ 7868 h 10000"/>
              <a:gd name="connsiteX1" fmla="*/ 2263 w 10000"/>
              <a:gd name="connsiteY1" fmla="*/ 7868 h 10000"/>
              <a:gd name="connsiteX2" fmla="*/ 2314 w 10000"/>
              <a:gd name="connsiteY2" fmla="*/ 7533 h 10000"/>
              <a:gd name="connsiteX3" fmla="*/ 2314 w 10000"/>
              <a:gd name="connsiteY3" fmla="*/ 1796 h 10000"/>
              <a:gd name="connsiteX4" fmla="*/ 2363 w 10000"/>
              <a:gd name="connsiteY4" fmla="*/ 1461 h 10000"/>
              <a:gd name="connsiteX5" fmla="*/ 4645 w 10000"/>
              <a:gd name="connsiteY5" fmla="*/ 1461 h 10000"/>
              <a:gd name="connsiteX6" fmla="*/ 4695 w 10000"/>
              <a:gd name="connsiteY6" fmla="*/ 1796 h 10000"/>
              <a:gd name="connsiteX7" fmla="*/ 4695 w 10000"/>
              <a:gd name="connsiteY7" fmla="*/ 9665 h 10000"/>
              <a:gd name="connsiteX8" fmla="*/ 4746 w 10000"/>
              <a:gd name="connsiteY8" fmla="*/ 10000 h 10000"/>
              <a:gd name="connsiteX9" fmla="*/ 6321 w 10000"/>
              <a:gd name="connsiteY9" fmla="*/ 10000 h 10000"/>
              <a:gd name="connsiteX10" fmla="*/ 6371 w 10000"/>
              <a:gd name="connsiteY10" fmla="*/ 9665 h 10000"/>
              <a:gd name="connsiteX11" fmla="*/ 6371 w 10000"/>
              <a:gd name="connsiteY11" fmla="*/ 335 h 10000"/>
              <a:gd name="connsiteX12" fmla="*/ 6422 w 10000"/>
              <a:gd name="connsiteY12" fmla="*/ 0 h 10000"/>
              <a:gd name="connsiteX13" fmla="*/ 7552 w 10000"/>
              <a:gd name="connsiteY13" fmla="*/ 0 h 10000"/>
              <a:gd name="connsiteX14" fmla="*/ 7604 w 10000"/>
              <a:gd name="connsiteY14" fmla="*/ 335 h 10000"/>
              <a:gd name="connsiteX15" fmla="*/ 7604 w 10000"/>
              <a:gd name="connsiteY15" fmla="*/ 8575 h 10000"/>
              <a:gd name="connsiteX16" fmla="*/ 7655 w 10000"/>
              <a:gd name="connsiteY16" fmla="*/ 8910 h 10000"/>
              <a:gd name="connsiteX17" fmla="*/ 9950 w 10000"/>
              <a:gd name="connsiteY17" fmla="*/ 8910 h 10000"/>
              <a:gd name="connsiteX18" fmla="*/ 10000 w 10000"/>
              <a:gd name="connsiteY18" fmla="*/ 8575 h 10000"/>
              <a:gd name="connsiteX0" fmla="*/ 0 w 8266"/>
              <a:gd name="connsiteY0" fmla="*/ 7916 h 10000"/>
              <a:gd name="connsiteX1" fmla="*/ 529 w 8266"/>
              <a:gd name="connsiteY1" fmla="*/ 7868 h 10000"/>
              <a:gd name="connsiteX2" fmla="*/ 580 w 8266"/>
              <a:gd name="connsiteY2" fmla="*/ 7533 h 10000"/>
              <a:gd name="connsiteX3" fmla="*/ 580 w 8266"/>
              <a:gd name="connsiteY3" fmla="*/ 1796 h 10000"/>
              <a:gd name="connsiteX4" fmla="*/ 629 w 8266"/>
              <a:gd name="connsiteY4" fmla="*/ 1461 h 10000"/>
              <a:gd name="connsiteX5" fmla="*/ 2911 w 8266"/>
              <a:gd name="connsiteY5" fmla="*/ 1461 h 10000"/>
              <a:gd name="connsiteX6" fmla="*/ 2961 w 8266"/>
              <a:gd name="connsiteY6" fmla="*/ 1796 h 10000"/>
              <a:gd name="connsiteX7" fmla="*/ 2961 w 8266"/>
              <a:gd name="connsiteY7" fmla="*/ 9665 h 10000"/>
              <a:gd name="connsiteX8" fmla="*/ 3012 w 8266"/>
              <a:gd name="connsiteY8" fmla="*/ 10000 h 10000"/>
              <a:gd name="connsiteX9" fmla="*/ 4587 w 8266"/>
              <a:gd name="connsiteY9" fmla="*/ 10000 h 10000"/>
              <a:gd name="connsiteX10" fmla="*/ 4637 w 8266"/>
              <a:gd name="connsiteY10" fmla="*/ 9665 h 10000"/>
              <a:gd name="connsiteX11" fmla="*/ 4637 w 8266"/>
              <a:gd name="connsiteY11" fmla="*/ 335 h 10000"/>
              <a:gd name="connsiteX12" fmla="*/ 4688 w 8266"/>
              <a:gd name="connsiteY12" fmla="*/ 0 h 10000"/>
              <a:gd name="connsiteX13" fmla="*/ 5818 w 8266"/>
              <a:gd name="connsiteY13" fmla="*/ 0 h 10000"/>
              <a:gd name="connsiteX14" fmla="*/ 5870 w 8266"/>
              <a:gd name="connsiteY14" fmla="*/ 335 h 10000"/>
              <a:gd name="connsiteX15" fmla="*/ 5870 w 8266"/>
              <a:gd name="connsiteY15" fmla="*/ 8575 h 10000"/>
              <a:gd name="connsiteX16" fmla="*/ 5921 w 8266"/>
              <a:gd name="connsiteY16" fmla="*/ 8910 h 10000"/>
              <a:gd name="connsiteX17" fmla="*/ 8216 w 8266"/>
              <a:gd name="connsiteY17" fmla="*/ 8910 h 10000"/>
              <a:gd name="connsiteX18" fmla="*/ 8266 w 8266"/>
              <a:gd name="connsiteY18" fmla="*/ 8575 h 10000"/>
              <a:gd name="connsiteX0" fmla="*/ 0 w 10000"/>
              <a:gd name="connsiteY0" fmla="*/ 7916 h 10000"/>
              <a:gd name="connsiteX1" fmla="*/ 640 w 10000"/>
              <a:gd name="connsiteY1" fmla="*/ 7868 h 10000"/>
              <a:gd name="connsiteX2" fmla="*/ 702 w 10000"/>
              <a:gd name="connsiteY2" fmla="*/ 7533 h 10000"/>
              <a:gd name="connsiteX3" fmla="*/ 702 w 10000"/>
              <a:gd name="connsiteY3" fmla="*/ 1796 h 10000"/>
              <a:gd name="connsiteX4" fmla="*/ 761 w 10000"/>
              <a:gd name="connsiteY4" fmla="*/ 1461 h 10000"/>
              <a:gd name="connsiteX5" fmla="*/ 3522 w 10000"/>
              <a:gd name="connsiteY5" fmla="*/ 1461 h 10000"/>
              <a:gd name="connsiteX6" fmla="*/ 3582 w 10000"/>
              <a:gd name="connsiteY6" fmla="*/ 1796 h 10000"/>
              <a:gd name="connsiteX7" fmla="*/ 3582 w 10000"/>
              <a:gd name="connsiteY7" fmla="*/ 9665 h 10000"/>
              <a:gd name="connsiteX8" fmla="*/ 3644 w 10000"/>
              <a:gd name="connsiteY8" fmla="*/ 10000 h 10000"/>
              <a:gd name="connsiteX9" fmla="*/ 5549 w 10000"/>
              <a:gd name="connsiteY9" fmla="*/ 10000 h 10000"/>
              <a:gd name="connsiteX10" fmla="*/ 5610 w 10000"/>
              <a:gd name="connsiteY10" fmla="*/ 9665 h 10000"/>
              <a:gd name="connsiteX11" fmla="*/ 5610 w 10000"/>
              <a:gd name="connsiteY11" fmla="*/ 335 h 10000"/>
              <a:gd name="connsiteX12" fmla="*/ 5671 w 10000"/>
              <a:gd name="connsiteY12" fmla="*/ 0 h 10000"/>
              <a:gd name="connsiteX13" fmla="*/ 7038 w 10000"/>
              <a:gd name="connsiteY13" fmla="*/ 0 h 10000"/>
              <a:gd name="connsiteX14" fmla="*/ 7101 w 10000"/>
              <a:gd name="connsiteY14" fmla="*/ 335 h 10000"/>
              <a:gd name="connsiteX15" fmla="*/ 7101 w 10000"/>
              <a:gd name="connsiteY15" fmla="*/ 8575 h 10000"/>
              <a:gd name="connsiteX16" fmla="*/ 7163 w 10000"/>
              <a:gd name="connsiteY16" fmla="*/ 8910 h 10000"/>
              <a:gd name="connsiteX17" fmla="*/ 9940 w 10000"/>
              <a:gd name="connsiteY17" fmla="*/ 8910 h 10000"/>
              <a:gd name="connsiteX18" fmla="*/ 10000 w 10000"/>
              <a:gd name="connsiteY18" fmla="*/ 8575 h 10000"/>
              <a:gd name="connsiteX0" fmla="*/ 0 w 9964"/>
              <a:gd name="connsiteY0" fmla="*/ 7882 h 10000"/>
              <a:gd name="connsiteX1" fmla="*/ 604 w 9964"/>
              <a:gd name="connsiteY1" fmla="*/ 7868 h 10000"/>
              <a:gd name="connsiteX2" fmla="*/ 666 w 9964"/>
              <a:gd name="connsiteY2" fmla="*/ 7533 h 10000"/>
              <a:gd name="connsiteX3" fmla="*/ 666 w 9964"/>
              <a:gd name="connsiteY3" fmla="*/ 1796 h 10000"/>
              <a:gd name="connsiteX4" fmla="*/ 725 w 9964"/>
              <a:gd name="connsiteY4" fmla="*/ 1461 h 10000"/>
              <a:gd name="connsiteX5" fmla="*/ 3486 w 9964"/>
              <a:gd name="connsiteY5" fmla="*/ 1461 h 10000"/>
              <a:gd name="connsiteX6" fmla="*/ 3546 w 9964"/>
              <a:gd name="connsiteY6" fmla="*/ 1796 h 10000"/>
              <a:gd name="connsiteX7" fmla="*/ 3546 w 9964"/>
              <a:gd name="connsiteY7" fmla="*/ 9665 h 10000"/>
              <a:gd name="connsiteX8" fmla="*/ 3608 w 9964"/>
              <a:gd name="connsiteY8" fmla="*/ 10000 h 10000"/>
              <a:gd name="connsiteX9" fmla="*/ 5513 w 9964"/>
              <a:gd name="connsiteY9" fmla="*/ 10000 h 10000"/>
              <a:gd name="connsiteX10" fmla="*/ 5574 w 9964"/>
              <a:gd name="connsiteY10" fmla="*/ 9665 h 10000"/>
              <a:gd name="connsiteX11" fmla="*/ 5574 w 9964"/>
              <a:gd name="connsiteY11" fmla="*/ 335 h 10000"/>
              <a:gd name="connsiteX12" fmla="*/ 5635 w 9964"/>
              <a:gd name="connsiteY12" fmla="*/ 0 h 10000"/>
              <a:gd name="connsiteX13" fmla="*/ 7002 w 9964"/>
              <a:gd name="connsiteY13" fmla="*/ 0 h 10000"/>
              <a:gd name="connsiteX14" fmla="*/ 7065 w 9964"/>
              <a:gd name="connsiteY14" fmla="*/ 335 h 10000"/>
              <a:gd name="connsiteX15" fmla="*/ 7065 w 9964"/>
              <a:gd name="connsiteY15" fmla="*/ 8575 h 10000"/>
              <a:gd name="connsiteX16" fmla="*/ 7127 w 9964"/>
              <a:gd name="connsiteY16" fmla="*/ 8910 h 10000"/>
              <a:gd name="connsiteX17" fmla="*/ 9904 w 9964"/>
              <a:gd name="connsiteY17" fmla="*/ 8910 h 10000"/>
              <a:gd name="connsiteX18" fmla="*/ 9964 w 9964"/>
              <a:gd name="connsiteY18" fmla="*/ 8575 h 10000"/>
              <a:gd name="connsiteX0" fmla="*/ 0 w 10018"/>
              <a:gd name="connsiteY0" fmla="*/ 7882 h 10000"/>
              <a:gd name="connsiteX1" fmla="*/ 624 w 10018"/>
              <a:gd name="connsiteY1" fmla="*/ 7868 h 10000"/>
              <a:gd name="connsiteX2" fmla="*/ 686 w 10018"/>
              <a:gd name="connsiteY2" fmla="*/ 7533 h 10000"/>
              <a:gd name="connsiteX3" fmla="*/ 686 w 10018"/>
              <a:gd name="connsiteY3" fmla="*/ 1796 h 10000"/>
              <a:gd name="connsiteX4" fmla="*/ 746 w 10018"/>
              <a:gd name="connsiteY4" fmla="*/ 1461 h 10000"/>
              <a:gd name="connsiteX5" fmla="*/ 3517 w 10018"/>
              <a:gd name="connsiteY5" fmla="*/ 1461 h 10000"/>
              <a:gd name="connsiteX6" fmla="*/ 3577 w 10018"/>
              <a:gd name="connsiteY6" fmla="*/ 1796 h 10000"/>
              <a:gd name="connsiteX7" fmla="*/ 3577 w 10018"/>
              <a:gd name="connsiteY7" fmla="*/ 9665 h 10000"/>
              <a:gd name="connsiteX8" fmla="*/ 3639 w 10018"/>
              <a:gd name="connsiteY8" fmla="*/ 10000 h 10000"/>
              <a:gd name="connsiteX9" fmla="*/ 5551 w 10018"/>
              <a:gd name="connsiteY9" fmla="*/ 10000 h 10000"/>
              <a:gd name="connsiteX10" fmla="*/ 5612 w 10018"/>
              <a:gd name="connsiteY10" fmla="*/ 9665 h 10000"/>
              <a:gd name="connsiteX11" fmla="*/ 5612 w 10018"/>
              <a:gd name="connsiteY11" fmla="*/ 335 h 10000"/>
              <a:gd name="connsiteX12" fmla="*/ 5673 w 10018"/>
              <a:gd name="connsiteY12" fmla="*/ 0 h 10000"/>
              <a:gd name="connsiteX13" fmla="*/ 7045 w 10018"/>
              <a:gd name="connsiteY13" fmla="*/ 0 h 10000"/>
              <a:gd name="connsiteX14" fmla="*/ 7109 w 10018"/>
              <a:gd name="connsiteY14" fmla="*/ 335 h 10000"/>
              <a:gd name="connsiteX15" fmla="*/ 7109 w 10018"/>
              <a:gd name="connsiteY15" fmla="*/ 8575 h 10000"/>
              <a:gd name="connsiteX16" fmla="*/ 7171 w 10018"/>
              <a:gd name="connsiteY16" fmla="*/ 8910 h 10000"/>
              <a:gd name="connsiteX17" fmla="*/ 9958 w 10018"/>
              <a:gd name="connsiteY17" fmla="*/ 8910 h 10000"/>
              <a:gd name="connsiteX18" fmla="*/ 10018 w 10018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9963 w 10023"/>
              <a:gd name="connsiteY17" fmla="*/ 8910 h 10000"/>
              <a:gd name="connsiteX18" fmla="*/ 10023 w 10023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10023 w 10023"/>
              <a:gd name="connsiteY17" fmla="*/ 8575 h 10000"/>
              <a:gd name="connsiteX0" fmla="*/ 0 w 8783"/>
              <a:gd name="connsiteY0" fmla="*/ 7857 h 10000"/>
              <a:gd name="connsiteX1" fmla="*/ 629 w 8783"/>
              <a:gd name="connsiteY1" fmla="*/ 7868 h 10000"/>
              <a:gd name="connsiteX2" fmla="*/ 691 w 8783"/>
              <a:gd name="connsiteY2" fmla="*/ 7533 h 10000"/>
              <a:gd name="connsiteX3" fmla="*/ 691 w 8783"/>
              <a:gd name="connsiteY3" fmla="*/ 1796 h 10000"/>
              <a:gd name="connsiteX4" fmla="*/ 751 w 8783"/>
              <a:gd name="connsiteY4" fmla="*/ 1461 h 10000"/>
              <a:gd name="connsiteX5" fmla="*/ 3522 w 8783"/>
              <a:gd name="connsiteY5" fmla="*/ 1461 h 10000"/>
              <a:gd name="connsiteX6" fmla="*/ 3582 w 8783"/>
              <a:gd name="connsiteY6" fmla="*/ 1796 h 10000"/>
              <a:gd name="connsiteX7" fmla="*/ 3582 w 8783"/>
              <a:gd name="connsiteY7" fmla="*/ 9665 h 10000"/>
              <a:gd name="connsiteX8" fmla="*/ 3644 w 8783"/>
              <a:gd name="connsiteY8" fmla="*/ 10000 h 10000"/>
              <a:gd name="connsiteX9" fmla="*/ 5556 w 8783"/>
              <a:gd name="connsiteY9" fmla="*/ 10000 h 10000"/>
              <a:gd name="connsiteX10" fmla="*/ 5617 w 8783"/>
              <a:gd name="connsiteY10" fmla="*/ 9665 h 10000"/>
              <a:gd name="connsiteX11" fmla="*/ 5617 w 8783"/>
              <a:gd name="connsiteY11" fmla="*/ 335 h 10000"/>
              <a:gd name="connsiteX12" fmla="*/ 5678 w 8783"/>
              <a:gd name="connsiteY12" fmla="*/ 0 h 10000"/>
              <a:gd name="connsiteX13" fmla="*/ 7050 w 8783"/>
              <a:gd name="connsiteY13" fmla="*/ 0 h 10000"/>
              <a:gd name="connsiteX14" fmla="*/ 7114 w 8783"/>
              <a:gd name="connsiteY14" fmla="*/ 335 h 10000"/>
              <a:gd name="connsiteX15" fmla="*/ 7114 w 8783"/>
              <a:gd name="connsiteY15" fmla="*/ 8575 h 10000"/>
              <a:gd name="connsiteX16" fmla="*/ 7176 w 8783"/>
              <a:gd name="connsiteY16" fmla="*/ 8910 h 10000"/>
              <a:gd name="connsiteX17" fmla="*/ 8783 w 8783"/>
              <a:gd name="connsiteY17" fmla="*/ 8893 h 10000"/>
              <a:gd name="connsiteX0" fmla="*/ 0 w 9997"/>
              <a:gd name="connsiteY0" fmla="*/ 7857 h 10000"/>
              <a:gd name="connsiteX1" fmla="*/ 716 w 9997"/>
              <a:gd name="connsiteY1" fmla="*/ 7868 h 10000"/>
              <a:gd name="connsiteX2" fmla="*/ 787 w 9997"/>
              <a:gd name="connsiteY2" fmla="*/ 7533 h 10000"/>
              <a:gd name="connsiteX3" fmla="*/ 787 w 9997"/>
              <a:gd name="connsiteY3" fmla="*/ 1796 h 10000"/>
              <a:gd name="connsiteX4" fmla="*/ 855 w 9997"/>
              <a:gd name="connsiteY4" fmla="*/ 1461 h 10000"/>
              <a:gd name="connsiteX5" fmla="*/ 4010 w 9997"/>
              <a:gd name="connsiteY5" fmla="*/ 1461 h 10000"/>
              <a:gd name="connsiteX6" fmla="*/ 4078 w 9997"/>
              <a:gd name="connsiteY6" fmla="*/ 1796 h 10000"/>
              <a:gd name="connsiteX7" fmla="*/ 4078 w 9997"/>
              <a:gd name="connsiteY7" fmla="*/ 9665 h 10000"/>
              <a:gd name="connsiteX8" fmla="*/ 4149 w 9997"/>
              <a:gd name="connsiteY8" fmla="*/ 10000 h 10000"/>
              <a:gd name="connsiteX9" fmla="*/ 6326 w 9997"/>
              <a:gd name="connsiteY9" fmla="*/ 10000 h 10000"/>
              <a:gd name="connsiteX10" fmla="*/ 6395 w 9997"/>
              <a:gd name="connsiteY10" fmla="*/ 9665 h 10000"/>
              <a:gd name="connsiteX11" fmla="*/ 6395 w 9997"/>
              <a:gd name="connsiteY11" fmla="*/ 335 h 10000"/>
              <a:gd name="connsiteX12" fmla="*/ 6465 w 9997"/>
              <a:gd name="connsiteY12" fmla="*/ 0 h 10000"/>
              <a:gd name="connsiteX13" fmla="*/ 8027 w 9997"/>
              <a:gd name="connsiteY13" fmla="*/ 0 h 10000"/>
              <a:gd name="connsiteX14" fmla="*/ 8100 w 9997"/>
              <a:gd name="connsiteY14" fmla="*/ 335 h 10000"/>
              <a:gd name="connsiteX15" fmla="*/ 8100 w 9997"/>
              <a:gd name="connsiteY15" fmla="*/ 8575 h 10000"/>
              <a:gd name="connsiteX16" fmla="*/ 8170 w 9997"/>
              <a:gd name="connsiteY16" fmla="*/ 8910 h 10000"/>
              <a:gd name="connsiteX17" fmla="*/ 9997 w 9997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35 h 10000"/>
              <a:gd name="connsiteX17" fmla="*/ 10000 w 10000"/>
              <a:gd name="connsiteY17" fmla="*/ 8927 h 10000"/>
              <a:gd name="connsiteX0" fmla="*/ 0 w 10008"/>
              <a:gd name="connsiteY0" fmla="*/ 7857 h 10000"/>
              <a:gd name="connsiteX1" fmla="*/ 726 w 10008"/>
              <a:gd name="connsiteY1" fmla="*/ 7855 h 10000"/>
              <a:gd name="connsiteX2" fmla="*/ 787 w 10008"/>
              <a:gd name="connsiteY2" fmla="*/ 7533 h 10000"/>
              <a:gd name="connsiteX3" fmla="*/ 787 w 10008"/>
              <a:gd name="connsiteY3" fmla="*/ 1796 h 10000"/>
              <a:gd name="connsiteX4" fmla="*/ 855 w 10008"/>
              <a:gd name="connsiteY4" fmla="*/ 1461 h 10000"/>
              <a:gd name="connsiteX5" fmla="*/ 4011 w 10008"/>
              <a:gd name="connsiteY5" fmla="*/ 1461 h 10000"/>
              <a:gd name="connsiteX6" fmla="*/ 4079 w 10008"/>
              <a:gd name="connsiteY6" fmla="*/ 1796 h 10000"/>
              <a:gd name="connsiteX7" fmla="*/ 4079 w 10008"/>
              <a:gd name="connsiteY7" fmla="*/ 9665 h 10000"/>
              <a:gd name="connsiteX8" fmla="*/ 4150 w 10008"/>
              <a:gd name="connsiteY8" fmla="*/ 10000 h 10000"/>
              <a:gd name="connsiteX9" fmla="*/ 6328 w 10008"/>
              <a:gd name="connsiteY9" fmla="*/ 10000 h 10000"/>
              <a:gd name="connsiteX10" fmla="*/ 6397 w 10008"/>
              <a:gd name="connsiteY10" fmla="*/ 9665 h 10000"/>
              <a:gd name="connsiteX11" fmla="*/ 6397 w 10008"/>
              <a:gd name="connsiteY11" fmla="*/ 335 h 10000"/>
              <a:gd name="connsiteX12" fmla="*/ 6467 w 10008"/>
              <a:gd name="connsiteY12" fmla="*/ 0 h 10000"/>
              <a:gd name="connsiteX13" fmla="*/ 8029 w 10008"/>
              <a:gd name="connsiteY13" fmla="*/ 0 h 10000"/>
              <a:gd name="connsiteX14" fmla="*/ 8102 w 10008"/>
              <a:gd name="connsiteY14" fmla="*/ 335 h 10000"/>
              <a:gd name="connsiteX15" fmla="*/ 8102 w 10008"/>
              <a:gd name="connsiteY15" fmla="*/ 8575 h 10000"/>
              <a:gd name="connsiteX16" fmla="*/ 8172 w 10008"/>
              <a:gd name="connsiteY16" fmla="*/ 8935 h 10000"/>
              <a:gd name="connsiteX17" fmla="*/ 10008 w 10008"/>
              <a:gd name="connsiteY17" fmla="*/ 8927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40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27 h 10000"/>
              <a:gd name="connsiteX0" fmla="*/ 0 w 10050"/>
              <a:gd name="connsiteY0" fmla="*/ 7857 h 10000"/>
              <a:gd name="connsiteX1" fmla="*/ 726 w 10050"/>
              <a:gd name="connsiteY1" fmla="*/ 7855 h 10000"/>
              <a:gd name="connsiteX2" fmla="*/ 787 w 10050"/>
              <a:gd name="connsiteY2" fmla="*/ 7533 h 10000"/>
              <a:gd name="connsiteX3" fmla="*/ 787 w 10050"/>
              <a:gd name="connsiteY3" fmla="*/ 1796 h 10000"/>
              <a:gd name="connsiteX4" fmla="*/ 855 w 10050"/>
              <a:gd name="connsiteY4" fmla="*/ 1461 h 10000"/>
              <a:gd name="connsiteX5" fmla="*/ 4011 w 10050"/>
              <a:gd name="connsiteY5" fmla="*/ 1461 h 10000"/>
              <a:gd name="connsiteX6" fmla="*/ 4079 w 10050"/>
              <a:gd name="connsiteY6" fmla="*/ 1796 h 10000"/>
              <a:gd name="connsiteX7" fmla="*/ 4079 w 10050"/>
              <a:gd name="connsiteY7" fmla="*/ 9665 h 10000"/>
              <a:gd name="connsiteX8" fmla="*/ 4150 w 10050"/>
              <a:gd name="connsiteY8" fmla="*/ 10000 h 10000"/>
              <a:gd name="connsiteX9" fmla="*/ 6328 w 10050"/>
              <a:gd name="connsiteY9" fmla="*/ 10000 h 10000"/>
              <a:gd name="connsiteX10" fmla="*/ 6397 w 10050"/>
              <a:gd name="connsiteY10" fmla="*/ 9665 h 10000"/>
              <a:gd name="connsiteX11" fmla="*/ 6397 w 10050"/>
              <a:gd name="connsiteY11" fmla="*/ 335 h 10000"/>
              <a:gd name="connsiteX12" fmla="*/ 6467 w 10050"/>
              <a:gd name="connsiteY12" fmla="*/ 0 h 10000"/>
              <a:gd name="connsiteX13" fmla="*/ 8029 w 10050"/>
              <a:gd name="connsiteY13" fmla="*/ 0 h 10000"/>
              <a:gd name="connsiteX14" fmla="*/ 8102 w 10050"/>
              <a:gd name="connsiteY14" fmla="*/ 335 h 10000"/>
              <a:gd name="connsiteX15" fmla="*/ 8102 w 10050"/>
              <a:gd name="connsiteY15" fmla="*/ 8575 h 10000"/>
              <a:gd name="connsiteX16" fmla="*/ 8172 w 10050"/>
              <a:gd name="connsiteY16" fmla="*/ 8935 h 10000"/>
              <a:gd name="connsiteX17" fmla="*/ 10050 w 10050"/>
              <a:gd name="connsiteY17" fmla="*/ 8927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40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66 h 10000"/>
              <a:gd name="connsiteX0" fmla="*/ 0 w 9995"/>
              <a:gd name="connsiteY0" fmla="*/ 7857 h 10000"/>
              <a:gd name="connsiteX1" fmla="*/ 726 w 9995"/>
              <a:gd name="connsiteY1" fmla="*/ 7855 h 10000"/>
              <a:gd name="connsiteX2" fmla="*/ 787 w 9995"/>
              <a:gd name="connsiteY2" fmla="*/ 7533 h 10000"/>
              <a:gd name="connsiteX3" fmla="*/ 787 w 9995"/>
              <a:gd name="connsiteY3" fmla="*/ 1796 h 10000"/>
              <a:gd name="connsiteX4" fmla="*/ 855 w 9995"/>
              <a:gd name="connsiteY4" fmla="*/ 1461 h 10000"/>
              <a:gd name="connsiteX5" fmla="*/ 4011 w 9995"/>
              <a:gd name="connsiteY5" fmla="*/ 1461 h 10000"/>
              <a:gd name="connsiteX6" fmla="*/ 4079 w 9995"/>
              <a:gd name="connsiteY6" fmla="*/ 1796 h 10000"/>
              <a:gd name="connsiteX7" fmla="*/ 4079 w 9995"/>
              <a:gd name="connsiteY7" fmla="*/ 9665 h 10000"/>
              <a:gd name="connsiteX8" fmla="*/ 4150 w 9995"/>
              <a:gd name="connsiteY8" fmla="*/ 10000 h 10000"/>
              <a:gd name="connsiteX9" fmla="*/ 6328 w 9995"/>
              <a:gd name="connsiteY9" fmla="*/ 10000 h 10000"/>
              <a:gd name="connsiteX10" fmla="*/ 6397 w 9995"/>
              <a:gd name="connsiteY10" fmla="*/ 9665 h 10000"/>
              <a:gd name="connsiteX11" fmla="*/ 6397 w 9995"/>
              <a:gd name="connsiteY11" fmla="*/ 335 h 10000"/>
              <a:gd name="connsiteX12" fmla="*/ 6467 w 9995"/>
              <a:gd name="connsiteY12" fmla="*/ 0 h 10000"/>
              <a:gd name="connsiteX13" fmla="*/ 8029 w 9995"/>
              <a:gd name="connsiteY13" fmla="*/ 0 h 10000"/>
              <a:gd name="connsiteX14" fmla="*/ 8102 w 9995"/>
              <a:gd name="connsiteY14" fmla="*/ 335 h 10000"/>
              <a:gd name="connsiteX15" fmla="*/ 8102 w 9995"/>
              <a:gd name="connsiteY15" fmla="*/ 8575 h 10000"/>
              <a:gd name="connsiteX16" fmla="*/ 8172 w 9995"/>
              <a:gd name="connsiteY16" fmla="*/ 8935 h 10000"/>
              <a:gd name="connsiteX17" fmla="*/ 9995 w 9995"/>
              <a:gd name="connsiteY17" fmla="*/ 8916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15"/>
              <a:gd name="connsiteY0" fmla="*/ 7857 h 10000"/>
              <a:gd name="connsiteX1" fmla="*/ 726 w 10015"/>
              <a:gd name="connsiteY1" fmla="*/ 7855 h 10000"/>
              <a:gd name="connsiteX2" fmla="*/ 787 w 10015"/>
              <a:gd name="connsiteY2" fmla="*/ 7533 h 10000"/>
              <a:gd name="connsiteX3" fmla="*/ 787 w 10015"/>
              <a:gd name="connsiteY3" fmla="*/ 1796 h 10000"/>
              <a:gd name="connsiteX4" fmla="*/ 855 w 10015"/>
              <a:gd name="connsiteY4" fmla="*/ 1461 h 10000"/>
              <a:gd name="connsiteX5" fmla="*/ 4013 w 10015"/>
              <a:gd name="connsiteY5" fmla="*/ 1461 h 10000"/>
              <a:gd name="connsiteX6" fmla="*/ 4081 w 10015"/>
              <a:gd name="connsiteY6" fmla="*/ 1796 h 10000"/>
              <a:gd name="connsiteX7" fmla="*/ 4081 w 10015"/>
              <a:gd name="connsiteY7" fmla="*/ 9665 h 10000"/>
              <a:gd name="connsiteX8" fmla="*/ 4152 w 10015"/>
              <a:gd name="connsiteY8" fmla="*/ 10000 h 10000"/>
              <a:gd name="connsiteX9" fmla="*/ 6331 w 10015"/>
              <a:gd name="connsiteY9" fmla="*/ 10000 h 10000"/>
              <a:gd name="connsiteX10" fmla="*/ 6400 w 10015"/>
              <a:gd name="connsiteY10" fmla="*/ 9665 h 10000"/>
              <a:gd name="connsiteX11" fmla="*/ 6400 w 10015"/>
              <a:gd name="connsiteY11" fmla="*/ 335 h 10000"/>
              <a:gd name="connsiteX12" fmla="*/ 6470 w 10015"/>
              <a:gd name="connsiteY12" fmla="*/ 0 h 10000"/>
              <a:gd name="connsiteX13" fmla="*/ 8033 w 10015"/>
              <a:gd name="connsiteY13" fmla="*/ 0 h 10000"/>
              <a:gd name="connsiteX14" fmla="*/ 8106 w 10015"/>
              <a:gd name="connsiteY14" fmla="*/ 335 h 10000"/>
              <a:gd name="connsiteX15" fmla="*/ 8106 w 10015"/>
              <a:gd name="connsiteY15" fmla="*/ 8575 h 10000"/>
              <a:gd name="connsiteX16" fmla="*/ 8176 w 10015"/>
              <a:gd name="connsiteY16" fmla="*/ 8935 h 10000"/>
              <a:gd name="connsiteX17" fmla="*/ 10015 w 10015"/>
              <a:gd name="connsiteY17" fmla="*/ 894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15" h="1000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 userDrawn="1"/>
        </p:nvSpPr>
        <p:spPr bwMode="gray">
          <a:xfrm>
            <a:off x="3" y="4482313"/>
            <a:ext cx="9143997" cy="1084634"/>
          </a:xfrm>
          <a:custGeom>
            <a:avLst/>
            <a:gdLst>
              <a:gd name="T0" fmla="*/ 0 w 8479"/>
              <a:gd name="T1" fmla="*/ 130 h 583"/>
              <a:gd name="T2" fmla="*/ 419 w 8479"/>
              <a:gd name="T3" fmla="*/ 130 h 583"/>
              <a:gd name="T4" fmla="*/ 447 w 8479"/>
              <a:gd name="T5" fmla="*/ 158 h 583"/>
              <a:gd name="T6" fmla="*/ 447 w 8479"/>
              <a:gd name="T7" fmla="*/ 458 h 583"/>
              <a:gd name="T8" fmla="*/ 475 w 8479"/>
              <a:gd name="T9" fmla="*/ 486 h 583"/>
              <a:gd name="T10" fmla="*/ 1724 w 8479"/>
              <a:gd name="T11" fmla="*/ 486 h 583"/>
              <a:gd name="T12" fmla="*/ 1752 w 8479"/>
              <a:gd name="T13" fmla="*/ 458 h 583"/>
              <a:gd name="T14" fmla="*/ 1752 w 8479"/>
              <a:gd name="T15" fmla="*/ 36 h 583"/>
              <a:gd name="T16" fmla="*/ 1780 w 8479"/>
              <a:gd name="T17" fmla="*/ 8 h 583"/>
              <a:gd name="T18" fmla="*/ 2675 w 8479"/>
              <a:gd name="T19" fmla="*/ 8 h 583"/>
              <a:gd name="T20" fmla="*/ 2703 w 8479"/>
              <a:gd name="T21" fmla="*/ 36 h 583"/>
              <a:gd name="T22" fmla="*/ 2703 w 8479"/>
              <a:gd name="T23" fmla="*/ 458 h 583"/>
              <a:gd name="T24" fmla="*/ 2731 w 8479"/>
              <a:gd name="T25" fmla="*/ 486 h 583"/>
              <a:gd name="T26" fmla="*/ 4228 w 8479"/>
              <a:gd name="T27" fmla="*/ 486 h 583"/>
              <a:gd name="T28" fmla="*/ 4256 w 8479"/>
              <a:gd name="T29" fmla="*/ 458 h 583"/>
              <a:gd name="T30" fmla="*/ 4256 w 8479"/>
              <a:gd name="T31" fmla="*/ 214 h 583"/>
              <a:gd name="T32" fmla="*/ 4284 w 8479"/>
              <a:gd name="T33" fmla="*/ 186 h 583"/>
              <a:gd name="T34" fmla="*/ 5867 w 8479"/>
              <a:gd name="T35" fmla="*/ 186 h 583"/>
              <a:gd name="T36" fmla="*/ 5895 w 8479"/>
              <a:gd name="T37" fmla="*/ 214 h 583"/>
              <a:gd name="T38" fmla="*/ 5895 w 8479"/>
              <a:gd name="T39" fmla="*/ 309 h 583"/>
              <a:gd name="T40" fmla="*/ 5923 w 8479"/>
              <a:gd name="T41" fmla="*/ 337 h 583"/>
              <a:gd name="T42" fmla="*/ 6495 w 8479"/>
              <a:gd name="T43" fmla="*/ 337 h 583"/>
              <a:gd name="T44" fmla="*/ 6523 w 8479"/>
              <a:gd name="T45" fmla="*/ 309 h 583"/>
              <a:gd name="T46" fmla="*/ 6523 w 8479"/>
              <a:gd name="T47" fmla="*/ 28 h 583"/>
              <a:gd name="T48" fmla="*/ 6551 w 8479"/>
              <a:gd name="T49" fmla="*/ 0 h 583"/>
              <a:gd name="T50" fmla="*/ 7543 w 8479"/>
              <a:gd name="T51" fmla="*/ 0 h 583"/>
              <a:gd name="T52" fmla="*/ 7571 w 8479"/>
              <a:gd name="T53" fmla="*/ 28 h 583"/>
              <a:gd name="T54" fmla="*/ 7571 w 8479"/>
              <a:gd name="T55" fmla="*/ 555 h 583"/>
              <a:gd name="T56" fmla="*/ 7599 w 8479"/>
              <a:gd name="T57" fmla="*/ 583 h 583"/>
              <a:gd name="T58" fmla="*/ 8479 w 8479"/>
              <a:gd name="T59" fmla="*/ 583 h 583"/>
              <a:gd name="connsiteX0" fmla="*/ 0 w 9506"/>
              <a:gd name="connsiteY0" fmla="*/ 2230 h 10000"/>
              <a:gd name="connsiteX1" fmla="*/ 33 w 9506"/>
              <a:gd name="connsiteY1" fmla="*/ 2710 h 10000"/>
              <a:gd name="connsiteX2" fmla="*/ 33 w 9506"/>
              <a:gd name="connsiteY2" fmla="*/ 7856 h 10000"/>
              <a:gd name="connsiteX3" fmla="*/ 66 w 9506"/>
              <a:gd name="connsiteY3" fmla="*/ 8336 h 10000"/>
              <a:gd name="connsiteX4" fmla="*/ 1539 w 9506"/>
              <a:gd name="connsiteY4" fmla="*/ 8336 h 10000"/>
              <a:gd name="connsiteX5" fmla="*/ 1572 w 9506"/>
              <a:gd name="connsiteY5" fmla="*/ 7856 h 10000"/>
              <a:gd name="connsiteX6" fmla="*/ 1572 w 9506"/>
              <a:gd name="connsiteY6" fmla="*/ 617 h 10000"/>
              <a:gd name="connsiteX7" fmla="*/ 1605 w 9506"/>
              <a:gd name="connsiteY7" fmla="*/ 137 h 10000"/>
              <a:gd name="connsiteX8" fmla="*/ 2661 w 9506"/>
              <a:gd name="connsiteY8" fmla="*/ 137 h 10000"/>
              <a:gd name="connsiteX9" fmla="*/ 2694 w 9506"/>
              <a:gd name="connsiteY9" fmla="*/ 617 h 10000"/>
              <a:gd name="connsiteX10" fmla="*/ 2694 w 9506"/>
              <a:gd name="connsiteY10" fmla="*/ 7856 h 10000"/>
              <a:gd name="connsiteX11" fmla="*/ 2727 w 9506"/>
              <a:gd name="connsiteY11" fmla="*/ 8336 h 10000"/>
              <a:gd name="connsiteX12" fmla="*/ 4492 w 9506"/>
              <a:gd name="connsiteY12" fmla="*/ 8336 h 10000"/>
              <a:gd name="connsiteX13" fmla="*/ 4525 w 9506"/>
              <a:gd name="connsiteY13" fmla="*/ 7856 h 10000"/>
              <a:gd name="connsiteX14" fmla="*/ 4525 w 9506"/>
              <a:gd name="connsiteY14" fmla="*/ 3671 h 10000"/>
              <a:gd name="connsiteX15" fmla="*/ 4558 w 9506"/>
              <a:gd name="connsiteY15" fmla="*/ 3190 h 10000"/>
              <a:gd name="connsiteX16" fmla="*/ 6425 w 9506"/>
              <a:gd name="connsiteY16" fmla="*/ 3190 h 10000"/>
              <a:gd name="connsiteX17" fmla="*/ 6458 w 9506"/>
              <a:gd name="connsiteY17" fmla="*/ 3671 h 10000"/>
              <a:gd name="connsiteX18" fmla="*/ 6458 w 9506"/>
              <a:gd name="connsiteY18" fmla="*/ 5300 h 10000"/>
              <a:gd name="connsiteX19" fmla="*/ 6491 w 9506"/>
              <a:gd name="connsiteY19" fmla="*/ 5780 h 10000"/>
              <a:gd name="connsiteX20" fmla="*/ 7166 w 9506"/>
              <a:gd name="connsiteY20" fmla="*/ 5780 h 10000"/>
              <a:gd name="connsiteX21" fmla="*/ 7199 w 9506"/>
              <a:gd name="connsiteY21" fmla="*/ 5300 h 10000"/>
              <a:gd name="connsiteX22" fmla="*/ 7199 w 9506"/>
              <a:gd name="connsiteY22" fmla="*/ 480 h 10000"/>
              <a:gd name="connsiteX23" fmla="*/ 7232 w 9506"/>
              <a:gd name="connsiteY23" fmla="*/ 0 h 10000"/>
              <a:gd name="connsiteX24" fmla="*/ 8402 w 9506"/>
              <a:gd name="connsiteY24" fmla="*/ 0 h 10000"/>
              <a:gd name="connsiteX25" fmla="*/ 8435 w 9506"/>
              <a:gd name="connsiteY25" fmla="*/ 480 h 10000"/>
              <a:gd name="connsiteX26" fmla="*/ 8435 w 9506"/>
              <a:gd name="connsiteY26" fmla="*/ 9520 h 10000"/>
              <a:gd name="connsiteX27" fmla="*/ 8468 w 9506"/>
              <a:gd name="connsiteY27" fmla="*/ 10000 h 10000"/>
              <a:gd name="connsiteX28" fmla="*/ 9506 w 9506"/>
              <a:gd name="connsiteY28" fmla="*/ 10000 h 10000"/>
              <a:gd name="connsiteX0" fmla="*/ 0 w 9965"/>
              <a:gd name="connsiteY0" fmla="*/ 2710 h 10000"/>
              <a:gd name="connsiteX1" fmla="*/ 0 w 9965"/>
              <a:gd name="connsiteY1" fmla="*/ 7856 h 10000"/>
              <a:gd name="connsiteX2" fmla="*/ 34 w 9965"/>
              <a:gd name="connsiteY2" fmla="*/ 8336 h 10000"/>
              <a:gd name="connsiteX3" fmla="*/ 1584 w 9965"/>
              <a:gd name="connsiteY3" fmla="*/ 8336 h 10000"/>
              <a:gd name="connsiteX4" fmla="*/ 1619 w 9965"/>
              <a:gd name="connsiteY4" fmla="*/ 7856 h 10000"/>
              <a:gd name="connsiteX5" fmla="*/ 1619 w 9965"/>
              <a:gd name="connsiteY5" fmla="*/ 617 h 10000"/>
              <a:gd name="connsiteX6" fmla="*/ 1653 w 9965"/>
              <a:gd name="connsiteY6" fmla="*/ 137 h 10000"/>
              <a:gd name="connsiteX7" fmla="*/ 2764 w 9965"/>
              <a:gd name="connsiteY7" fmla="*/ 137 h 10000"/>
              <a:gd name="connsiteX8" fmla="*/ 2799 w 9965"/>
              <a:gd name="connsiteY8" fmla="*/ 617 h 10000"/>
              <a:gd name="connsiteX9" fmla="*/ 2799 w 9965"/>
              <a:gd name="connsiteY9" fmla="*/ 7856 h 10000"/>
              <a:gd name="connsiteX10" fmla="*/ 2834 w 9965"/>
              <a:gd name="connsiteY10" fmla="*/ 8336 h 10000"/>
              <a:gd name="connsiteX11" fmla="*/ 4690 w 9965"/>
              <a:gd name="connsiteY11" fmla="*/ 8336 h 10000"/>
              <a:gd name="connsiteX12" fmla="*/ 4725 w 9965"/>
              <a:gd name="connsiteY12" fmla="*/ 7856 h 10000"/>
              <a:gd name="connsiteX13" fmla="*/ 4725 w 9965"/>
              <a:gd name="connsiteY13" fmla="*/ 3671 h 10000"/>
              <a:gd name="connsiteX14" fmla="*/ 4760 w 9965"/>
              <a:gd name="connsiteY14" fmla="*/ 3190 h 10000"/>
              <a:gd name="connsiteX15" fmla="*/ 6724 w 9965"/>
              <a:gd name="connsiteY15" fmla="*/ 3190 h 10000"/>
              <a:gd name="connsiteX16" fmla="*/ 6759 w 9965"/>
              <a:gd name="connsiteY16" fmla="*/ 3671 h 10000"/>
              <a:gd name="connsiteX17" fmla="*/ 6759 w 9965"/>
              <a:gd name="connsiteY17" fmla="*/ 5300 h 10000"/>
              <a:gd name="connsiteX18" fmla="*/ 6793 w 9965"/>
              <a:gd name="connsiteY18" fmla="*/ 5780 h 10000"/>
              <a:gd name="connsiteX19" fmla="*/ 7503 w 9965"/>
              <a:gd name="connsiteY19" fmla="*/ 5780 h 10000"/>
              <a:gd name="connsiteX20" fmla="*/ 7538 w 9965"/>
              <a:gd name="connsiteY20" fmla="*/ 5300 h 10000"/>
              <a:gd name="connsiteX21" fmla="*/ 7538 w 9965"/>
              <a:gd name="connsiteY21" fmla="*/ 480 h 10000"/>
              <a:gd name="connsiteX22" fmla="*/ 7573 w 9965"/>
              <a:gd name="connsiteY22" fmla="*/ 0 h 10000"/>
              <a:gd name="connsiteX23" fmla="*/ 8804 w 9965"/>
              <a:gd name="connsiteY23" fmla="*/ 0 h 10000"/>
              <a:gd name="connsiteX24" fmla="*/ 8838 w 9965"/>
              <a:gd name="connsiteY24" fmla="*/ 480 h 10000"/>
              <a:gd name="connsiteX25" fmla="*/ 8838 w 9965"/>
              <a:gd name="connsiteY25" fmla="*/ 9520 h 10000"/>
              <a:gd name="connsiteX26" fmla="*/ 8873 w 9965"/>
              <a:gd name="connsiteY26" fmla="*/ 10000 h 10000"/>
              <a:gd name="connsiteX27" fmla="*/ 9965 w 9965"/>
              <a:gd name="connsiteY27" fmla="*/ 10000 h 10000"/>
              <a:gd name="connsiteX0" fmla="*/ 0 w 10000"/>
              <a:gd name="connsiteY0" fmla="*/ 7856 h 10000"/>
              <a:gd name="connsiteX1" fmla="*/ 34 w 10000"/>
              <a:gd name="connsiteY1" fmla="*/ 8336 h 10000"/>
              <a:gd name="connsiteX2" fmla="*/ 1590 w 10000"/>
              <a:gd name="connsiteY2" fmla="*/ 8336 h 10000"/>
              <a:gd name="connsiteX3" fmla="*/ 1625 w 10000"/>
              <a:gd name="connsiteY3" fmla="*/ 7856 h 10000"/>
              <a:gd name="connsiteX4" fmla="*/ 1625 w 10000"/>
              <a:gd name="connsiteY4" fmla="*/ 617 h 10000"/>
              <a:gd name="connsiteX5" fmla="*/ 1659 w 10000"/>
              <a:gd name="connsiteY5" fmla="*/ 137 h 10000"/>
              <a:gd name="connsiteX6" fmla="*/ 2774 w 10000"/>
              <a:gd name="connsiteY6" fmla="*/ 137 h 10000"/>
              <a:gd name="connsiteX7" fmla="*/ 2809 w 10000"/>
              <a:gd name="connsiteY7" fmla="*/ 617 h 10000"/>
              <a:gd name="connsiteX8" fmla="*/ 2809 w 10000"/>
              <a:gd name="connsiteY8" fmla="*/ 7856 h 10000"/>
              <a:gd name="connsiteX9" fmla="*/ 2844 w 10000"/>
              <a:gd name="connsiteY9" fmla="*/ 8336 h 10000"/>
              <a:gd name="connsiteX10" fmla="*/ 4706 w 10000"/>
              <a:gd name="connsiteY10" fmla="*/ 8336 h 10000"/>
              <a:gd name="connsiteX11" fmla="*/ 4742 w 10000"/>
              <a:gd name="connsiteY11" fmla="*/ 7856 h 10000"/>
              <a:gd name="connsiteX12" fmla="*/ 4742 w 10000"/>
              <a:gd name="connsiteY12" fmla="*/ 3671 h 10000"/>
              <a:gd name="connsiteX13" fmla="*/ 4777 w 10000"/>
              <a:gd name="connsiteY13" fmla="*/ 3190 h 10000"/>
              <a:gd name="connsiteX14" fmla="*/ 6748 w 10000"/>
              <a:gd name="connsiteY14" fmla="*/ 3190 h 10000"/>
              <a:gd name="connsiteX15" fmla="*/ 6783 w 10000"/>
              <a:gd name="connsiteY15" fmla="*/ 3671 h 10000"/>
              <a:gd name="connsiteX16" fmla="*/ 6783 w 10000"/>
              <a:gd name="connsiteY16" fmla="*/ 5300 h 10000"/>
              <a:gd name="connsiteX17" fmla="*/ 6817 w 10000"/>
              <a:gd name="connsiteY17" fmla="*/ 5780 h 10000"/>
              <a:gd name="connsiteX18" fmla="*/ 7529 w 10000"/>
              <a:gd name="connsiteY18" fmla="*/ 5780 h 10000"/>
              <a:gd name="connsiteX19" fmla="*/ 7564 w 10000"/>
              <a:gd name="connsiteY19" fmla="*/ 5300 h 10000"/>
              <a:gd name="connsiteX20" fmla="*/ 7564 w 10000"/>
              <a:gd name="connsiteY20" fmla="*/ 480 h 10000"/>
              <a:gd name="connsiteX21" fmla="*/ 7600 w 10000"/>
              <a:gd name="connsiteY21" fmla="*/ 0 h 10000"/>
              <a:gd name="connsiteX22" fmla="*/ 8835 w 10000"/>
              <a:gd name="connsiteY22" fmla="*/ 0 h 10000"/>
              <a:gd name="connsiteX23" fmla="*/ 8869 w 10000"/>
              <a:gd name="connsiteY23" fmla="*/ 480 h 10000"/>
              <a:gd name="connsiteX24" fmla="*/ 8869 w 10000"/>
              <a:gd name="connsiteY24" fmla="*/ 9520 h 10000"/>
              <a:gd name="connsiteX25" fmla="*/ 8904 w 10000"/>
              <a:gd name="connsiteY25" fmla="*/ 10000 h 10000"/>
              <a:gd name="connsiteX26" fmla="*/ 10000 w 10000"/>
              <a:gd name="connsiteY26" fmla="*/ 10000 h 10000"/>
              <a:gd name="connsiteX0" fmla="*/ 0 w 9966"/>
              <a:gd name="connsiteY0" fmla="*/ 8336 h 10000"/>
              <a:gd name="connsiteX1" fmla="*/ 1556 w 9966"/>
              <a:gd name="connsiteY1" fmla="*/ 8336 h 10000"/>
              <a:gd name="connsiteX2" fmla="*/ 1591 w 9966"/>
              <a:gd name="connsiteY2" fmla="*/ 7856 h 10000"/>
              <a:gd name="connsiteX3" fmla="*/ 1591 w 9966"/>
              <a:gd name="connsiteY3" fmla="*/ 617 h 10000"/>
              <a:gd name="connsiteX4" fmla="*/ 1625 w 9966"/>
              <a:gd name="connsiteY4" fmla="*/ 137 h 10000"/>
              <a:gd name="connsiteX5" fmla="*/ 2740 w 9966"/>
              <a:gd name="connsiteY5" fmla="*/ 137 h 10000"/>
              <a:gd name="connsiteX6" fmla="*/ 2775 w 9966"/>
              <a:gd name="connsiteY6" fmla="*/ 617 h 10000"/>
              <a:gd name="connsiteX7" fmla="*/ 2775 w 9966"/>
              <a:gd name="connsiteY7" fmla="*/ 7856 h 10000"/>
              <a:gd name="connsiteX8" fmla="*/ 2810 w 9966"/>
              <a:gd name="connsiteY8" fmla="*/ 8336 h 10000"/>
              <a:gd name="connsiteX9" fmla="*/ 4672 w 9966"/>
              <a:gd name="connsiteY9" fmla="*/ 8336 h 10000"/>
              <a:gd name="connsiteX10" fmla="*/ 4708 w 9966"/>
              <a:gd name="connsiteY10" fmla="*/ 7856 h 10000"/>
              <a:gd name="connsiteX11" fmla="*/ 4708 w 9966"/>
              <a:gd name="connsiteY11" fmla="*/ 3671 h 10000"/>
              <a:gd name="connsiteX12" fmla="*/ 4743 w 9966"/>
              <a:gd name="connsiteY12" fmla="*/ 3190 h 10000"/>
              <a:gd name="connsiteX13" fmla="*/ 6714 w 9966"/>
              <a:gd name="connsiteY13" fmla="*/ 3190 h 10000"/>
              <a:gd name="connsiteX14" fmla="*/ 6749 w 9966"/>
              <a:gd name="connsiteY14" fmla="*/ 3671 h 10000"/>
              <a:gd name="connsiteX15" fmla="*/ 6749 w 9966"/>
              <a:gd name="connsiteY15" fmla="*/ 5300 h 10000"/>
              <a:gd name="connsiteX16" fmla="*/ 6783 w 9966"/>
              <a:gd name="connsiteY16" fmla="*/ 5780 h 10000"/>
              <a:gd name="connsiteX17" fmla="*/ 7495 w 9966"/>
              <a:gd name="connsiteY17" fmla="*/ 5780 h 10000"/>
              <a:gd name="connsiteX18" fmla="*/ 7530 w 9966"/>
              <a:gd name="connsiteY18" fmla="*/ 5300 h 10000"/>
              <a:gd name="connsiteX19" fmla="*/ 7530 w 9966"/>
              <a:gd name="connsiteY19" fmla="*/ 480 h 10000"/>
              <a:gd name="connsiteX20" fmla="*/ 7566 w 9966"/>
              <a:gd name="connsiteY20" fmla="*/ 0 h 10000"/>
              <a:gd name="connsiteX21" fmla="*/ 8801 w 9966"/>
              <a:gd name="connsiteY21" fmla="*/ 0 h 10000"/>
              <a:gd name="connsiteX22" fmla="*/ 8835 w 9966"/>
              <a:gd name="connsiteY22" fmla="*/ 480 h 10000"/>
              <a:gd name="connsiteX23" fmla="*/ 8835 w 9966"/>
              <a:gd name="connsiteY23" fmla="*/ 9520 h 10000"/>
              <a:gd name="connsiteX24" fmla="*/ 8870 w 9966"/>
              <a:gd name="connsiteY24" fmla="*/ 10000 h 10000"/>
              <a:gd name="connsiteX25" fmla="*/ 9966 w 9966"/>
              <a:gd name="connsiteY25" fmla="*/ 10000 h 10000"/>
              <a:gd name="connsiteX0" fmla="*/ 0 w 8439"/>
              <a:gd name="connsiteY0" fmla="*/ 8336 h 10000"/>
              <a:gd name="connsiteX1" fmla="*/ 35 w 8439"/>
              <a:gd name="connsiteY1" fmla="*/ 7856 h 10000"/>
              <a:gd name="connsiteX2" fmla="*/ 35 w 8439"/>
              <a:gd name="connsiteY2" fmla="*/ 617 h 10000"/>
              <a:gd name="connsiteX3" fmla="*/ 70 w 8439"/>
              <a:gd name="connsiteY3" fmla="*/ 137 h 10000"/>
              <a:gd name="connsiteX4" fmla="*/ 1188 w 8439"/>
              <a:gd name="connsiteY4" fmla="*/ 137 h 10000"/>
              <a:gd name="connsiteX5" fmla="*/ 1223 w 8439"/>
              <a:gd name="connsiteY5" fmla="*/ 617 h 10000"/>
              <a:gd name="connsiteX6" fmla="*/ 1223 w 8439"/>
              <a:gd name="connsiteY6" fmla="*/ 7856 h 10000"/>
              <a:gd name="connsiteX7" fmla="*/ 1259 w 8439"/>
              <a:gd name="connsiteY7" fmla="*/ 8336 h 10000"/>
              <a:gd name="connsiteX8" fmla="*/ 3127 w 8439"/>
              <a:gd name="connsiteY8" fmla="*/ 8336 h 10000"/>
              <a:gd name="connsiteX9" fmla="*/ 3163 w 8439"/>
              <a:gd name="connsiteY9" fmla="*/ 7856 h 10000"/>
              <a:gd name="connsiteX10" fmla="*/ 3163 w 8439"/>
              <a:gd name="connsiteY10" fmla="*/ 3671 h 10000"/>
              <a:gd name="connsiteX11" fmla="*/ 3198 w 8439"/>
              <a:gd name="connsiteY11" fmla="*/ 3190 h 10000"/>
              <a:gd name="connsiteX12" fmla="*/ 5176 w 8439"/>
              <a:gd name="connsiteY12" fmla="*/ 3190 h 10000"/>
              <a:gd name="connsiteX13" fmla="*/ 5211 w 8439"/>
              <a:gd name="connsiteY13" fmla="*/ 3671 h 10000"/>
              <a:gd name="connsiteX14" fmla="*/ 5211 w 8439"/>
              <a:gd name="connsiteY14" fmla="*/ 5300 h 10000"/>
              <a:gd name="connsiteX15" fmla="*/ 5245 w 8439"/>
              <a:gd name="connsiteY15" fmla="*/ 5780 h 10000"/>
              <a:gd name="connsiteX16" fmla="*/ 5960 w 8439"/>
              <a:gd name="connsiteY16" fmla="*/ 5780 h 10000"/>
              <a:gd name="connsiteX17" fmla="*/ 5995 w 8439"/>
              <a:gd name="connsiteY17" fmla="*/ 5300 h 10000"/>
              <a:gd name="connsiteX18" fmla="*/ 5995 w 8439"/>
              <a:gd name="connsiteY18" fmla="*/ 480 h 10000"/>
              <a:gd name="connsiteX19" fmla="*/ 6031 w 8439"/>
              <a:gd name="connsiteY19" fmla="*/ 0 h 10000"/>
              <a:gd name="connsiteX20" fmla="*/ 7270 w 8439"/>
              <a:gd name="connsiteY20" fmla="*/ 0 h 10000"/>
              <a:gd name="connsiteX21" fmla="*/ 7304 w 8439"/>
              <a:gd name="connsiteY21" fmla="*/ 480 h 10000"/>
              <a:gd name="connsiteX22" fmla="*/ 7304 w 8439"/>
              <a:gd name="connsiteY22" fmla="*/ 9520 h 10000"/>
              <a:gd name="connsiteX23" fmla="*/ 7339 w 8439"/>
              <a:gd name="connsiteY23" fmla="*/ 10000 h 10000"/>
              <a:gd name="connsiteX24" fmla="*/ 8439 w 8439"/>
              <a:gd name="connsiteY24" fmla="*/ 10000 h 10000"/>
              <a:gd name="connsiteX0" fmla="*/ 0 w 9959"/>
              <a:gd name="connsiteY0" fmla="*/ 7856 h 10000"/>
              <a:gd name="connsiteX1" fmla="*/ 0 w 9959"/>
              <a:gd name="connsiteY1" fmla="*/ 617 h 10000"/>
              <a:gd name="connsiteX2" fmla="*/ 42 w 9959"/>
              <a:gd name="connsiteY2" fmla="*/ 137 h 10000"/>
              <a:gd name="connsiteX3" fmla="*/ 1367 w 9959"/>
              <a:gd name="connsiteY3" fmla="*/ 137 h 10000"/>
              <a:gd name="connsiteX4" fmla="*/ 1408 w 9959"/>
              <a:gd name="connsiteY4" fmla="*/ 617 h 10000"/>
              <a:gd name="connsiteX5" fmla="*/ 1408 w 9959"/>
              <a:gd name="connsiteY5" fmla="*/ 7856 h 10000"/>
              <a:gd name="connsiteX6" fmla="*/ 1451 w 9959"/>
              <a:gd name="connsiteY6" fmla="*/ 8336 h 10000"/>
              <a:gd name="connsiteX7" fmla="*/ 3664 w 9959"/>
              <a:gd name="connsiteY7" fmla="*/ 8336 h 10000"/>
              <a:gd name="connsiteX8" fmla="*/ 3707 w 9959"/>
              <a:gd name="connsiteY8" fmla="*/ 7856 h 10000"/>
              <a:gd name="connsiteX9" fmla="*/ 3707 w 9959"/>
              <a:gd name="connsiteY9" fmla="*/ 3671 h 10000"/>
              <a:gd name="connsiteX10" fmla="*/ 3749 w 9959"/>
              <a:gd name="connsiteY10" fmla="*/ 3190 h 10000"/>
              <a:gd name="connsiteX11" fmla="*/ 6092 w 9959"/>
              <a:gd name="connsiteY11" fmla="*/ 3190 h 10000"/>
              <a:gd name="connsiteX12" fmla="*/ 6134 w 9959"/>
              <a:gd name="connsiteY12" fmla="*/ 3671 h 10000"/>
              <a:gd name="connsiteX13" fmla="*/ 6134 w 9959"/>
              <a:gd name="connsiteY13" fmla="*/ 5300 h 10000"/>
              <a:gd name="connsiteX14" fmla="*/ 6174 w 9959"/>
              <a:gd name="connsiteY14" fmla="*/ 5780 h 10000"/>
              <a:gd name="connsiteX15" fmla="*/ 7021 w 9959"/>
              <a:gd name="connsiteY15" fmla="*/ 5780 h 10000"/>
              <a:gd name="connsiteX16" fmla="*/ 7063 w 9959"/>
              <a:gd name="connsiteY16" fmla="*/ 5300 h 10000"/>
              <a:gd name="connsiteX17" fmla="*/ 7063 w 9959"/>
              <a:gd name="connsiteY17" fmla="*/ 480 h 10000"/>
              <a:gd name="connsiteX18" fmla="*/ 7106 w 9959"/>
              <a:gd name="connsiteY18" fmla="*/ 0 h 10000"/>
              <a:gd name="connsiteX19" fmla="*/ 8574 w 9959"/>
              <a:gd name="connsiteY19" fmla="*/ 0 h 10000"/>
              <a:gd name="connsiteX20" fmla="*/ 8614 w 9959"/>
              <a:gd name="connsiteY20" fmla="*/ 480 h 10000"/>
              <a:gd name="connsiteX21" fmla="*/ 8614 w 9959"/>
              <a:gd name="connsiteY21" fmla="*/ 9520 h 10000"/>
              <a:gd name="connsiteX22" fmla="*/ 8656 w 9959"/>
              <a:gd name="connsiteY22" fmla="*/ 10000 h 10000"/>
              <a:gd name="connsiteX23" fmla="*/ 9959 w 9959"/>
              <a:gd name="connsiteY23" fmla="*/ 10000 h 10000"/>
              <a:gd name="connsiteX0" fmla="*/ 0 w 10000"/>
              <a:gd name="connsiteY0" fmla="*/ 617 h 10000"/>
              <a:gd name="connsiteX1" fmla="*/ 42 w 10000"/>
              <a:gd name="connsiteY1" fmla="*/ 137 h 10000"/>
              <a:gd name="connsiteX2" fmla="*/ 1373 w 10000"/>
              <a:gd name="connsiteY2" fmla="*/ 137 h 10000"/>
              <a:gd name="connsiteX3" fmla="*/ 1414 w 10000"/>
              <a:gd name="connsiteY3" fmla="*/ 617 h 10000"/>
              <a:gd name="connsiteX4" fmla="*/ 1414 w 10000"/>
              <a:gd name="connsiteY4" fmla="*/ 7856 h 10000"/>
              <a:gd name="connsiteX5" fmla="*/ 1457 w 10000"/>
              <a:gd name="connsiteY5" fmla="*/ 8336 h 10000"/>
              <a:gd name="connsiteX6" fmla="*/ 3679 w 10000"/>
              <a:gd name="connsiteY6" fmla="*/ 8336 h 10000"/>
              <a:gd name="connsiteX7" fmla="*/ 3722 w 10000"/>
              <a:gd name="connsiteY7" fmla="*/ 7856 h 10000"/>
              <a:gd name="connsiteX8" fmla="*/ 3722 w 10000"/>
              <a:gd name="connsiteY8" fmla="*/ 3671 h 10000"/>
              <a:gd name="connsiteX9" fmla="*/ 3764 w 10000"/>
              <a:gd name="connsiteY9" fmla="*/ 3190 h 10000"/>
              <a:gd name="connsiteX10" fmla="*/ 6117 w 10000"/>
              <a:gd name="connsiteY10" fmla="*/ 3190 h 10000"/>
              <a:gd name="connsiteX11" fmla="*/ 6159 w 10000"/>
              <a:gd name="connsiteY11" fmla="*/ 3671 h 10000"/>
              <a:gd name="connsiteX12" fmla="*/ 6159 w 10000"/>
              <a:gd name="connsiteY12" fmla="*/ 5300 h 10000"/>
              <a:gd name="connsiteX13" fmla="*/ 6199 w 10000"/>
              <a:gd name="connsiteY13" fmla="*/ 5780 h 10000"/>
              <a:gd name="connsiteX14" fmla="*/ 7050 w 10000"/>
              <a:gd name="connsiteY14" fmla="*/ 5780 h 10000"/>
              <a:gd name="connsiteX15" fmla="*/ 7092 w 10000"/>
              <a:gd name="connsiteY15" fmla="*/ 5300 h 10000"/>
              <a:gd name="connsiteX16" fmla="*/ 7092 w 10000"/>
              <a:gd name="connsiteY16" fmla="*/ 480 h 10000"/>
              <a:gd name="connsiteX17" fmla="*/ 7135 w 10000"/>
              <a:gd name="connsiteY17" fmla="*/ 0 h 10000"/>
              <a:gd name="connsiteX18" fmla="*/ 8609 w 10000"/>
              <a:gd name="connsiteY18" fmla="*/ 0 h 10000"/>
              <a:gd name="connsiteX19" fmla="*/ 8649 w 10000"/>
              <a:gd name="connsiteY19" fmla="*/ 480 h 10000"/>
              <a:gd name="connsiteX20" fmla="*/ 8649 w 10000"/>
              <a:gd name="connsiteY20" fmla="*/ 9520 h 10000"/>
              <a:gd name="connsiteX21" fmla="*/ 8692 w 10000"/>
              <a:gd name="connsiteY21" fmla="*/ 10000 h 10000"/>
              <a:gd name="connsiteX22" fmla="*/ 10000 w 10000"/>
              <a:gd name="connsiteY22" fmla="*/ 10000 h 10000"/>
              <a:gd name="connsiteX0" fmla="*/ 0 w 8692"/>
              <a:gd name="connsiteY0" fmla="*/ 617 h 10000"/>
              <a:gd name="connsiteX1" fmla="*/ 42 w 8692"/>
              <a:gd name="connsiteY1" fmla="*/ 137 h 10000"/>
              <a:gd name="connsiteX2" fmla="*/ 1373 w 8692"/>
              <a:gd name="connsiteY2" fmla="*/ 137 h 10000"/>
              <a:gd name="connsiteX3" fmla="*/ 1414 w 8692"/>
              <a:gd name="connsiteY3" fmla="*/ 617 h 10000"/>
              <a:gd name="connsiteX4" fmla="*/ 1414 w 8692"/>
              <a:gd name="connsiteY4" fmla="*/ 7856 h 10000"/>
              <a:gd name="connsiteX5" fmla="*/ 1457 w 8692"/>
              <a:gd name="connsiteY5" fmla="*/ 8336 h 10000"/>
              <a:gd name="connsiteX6" fmla="*/ 3679 w 8692"/>
              <a:gd name="connsiteY6" fmla="*/ 8336 h 10000"/>
              <a:gd name="connsiteX7" fmla="*/ 3722 w 8692"/>
              <a:gd name="connsiteY7" fmla="*/ 7856 h 10000"/>
              <a:gd name="connsiteX8" fmla="*/ 3722 w 8692"/>
              <a:gd name="connsiteY8" fmla="*/ 3671 h 10000"/>
              <a:gd name="connsiteX9" fmla="*/ 3764 w 8692"/>
              <a:gd name="connsiteY9" fmla="*/ 3190 h 10000"/>
              <a:gd name="connsiteX10" fmla="*/ 6117 w 8692"/>
              <a:gd name="connsiteY10" fmla="*/ 3190 h 10000"/>
              <a:gd name="connsiteX11" fmla="*/ 6159 w 8692"/>
              <a:gd name="connsiteY11" fmla="*/ 3671 h 10000"/>
              <a:gd name="connsiteX12" fmla="*/ 6159 w 8692"/>
              <a:gd name="connsiteY12" fmla="*/ 5300 h 10000"/>
              <a:gd name="connsiteX13" fmla="*/ 6199 w 8692"/>
              <a:gd name="connsiteY13" fmla="*/ 5780 h 10000"/>
              <a:gd name="connsiteX14" fmla="*/ 7050 w 8692"/>
              <a:gd name="connsiteY14" fmla="*/ 5780 h 10000"/>
              <a:gd name="connsiteX15" fmla="*/ 7092 w 8692"/>
              <a:gd name="connsiteY15" fmla="*/ 5300 h 10000"/>
              <a:gd name="connsiteX16" fmla="*/ 7092 w 8692"/>
              <a:gd name="connsiteY16" fmla="*/ 480 h 10000"/>
              <a:gd name="connsiteX17" fmla="*/ 7135 w 8692"/>
              <a:gd name="connsiteY17" fmla="*/ 0 h 10000"/>
              <a:gd name="connsiteX18" fmla="*/ 8609 w 8692"/>
              <a:gd name="connsiteY18" fmla="*/ 0 h 10000"/>
              <a:gd name="connsiteX19" fmla="*/ 8649 w 8692"/>
              <a:gd name="connsiteY19" fmla="*/ 480 h 10000"/>
              <a:gd name="connsiteX20" fmla="*/ 8649 w 8692"/>
              <a:gd name="connsiteY20" fmla="*/ 9520 h 10000"/>
              <a:gd name="connsiteX21" fmla="*/ 8692 w 8692"/>
              <a:gd name="connsiteY21" fmla="*/ 10000 h 10000"/>
              <a:gd name="connsiteX0" fmla="*/ 0 w 9951"/>
              <a:gd name="connsiteY0" fmla="*/ 617 h 9520"/>
              <a:gd name="connsiteX1" fmla="*/ 48 w 9951"/>
              <a:gd name="connsiteY1" fmla="*/ 137 h 9520"/>
              <a:gd name="connsiteX2" fmla="*/ 1580 w 9951"/>
              <a:gd name="connsiteY2" fmla="*/ 137 h 9520"/>
              <a:gd name="connsiteX3" fmla="*/ 1627 w 9951"/>
              <a:gd name="connsiteY3" fmla="*/ 617 h 9520"/>
              <a:gd name="connsiteX4" fmla="*/ 1627 w 9951"/>
              <a:gd name="connsiteY4" fmla="*/ 7856 h 9520"/>
              <a:gd name="connsiteX5" fmla="*/ 1676 w 9951"/>
              <a:gd name="connsiteY5" fmla="*/ 8336 h 9520"/>
              <a:gd name="connsiteX6" fmla="*/ 4233 w 9951"/>
              <a:gd name="connsiteY6" fmla="*/ 8336 h 9520"/>
              <a:gd name="connsiteX7" fmla="*/ 4282 w 9951"/>
              <a:gd name="connsiteY7" fmla="*/ 7856 h 9520"/>
              <a:gd name="connsiteX8" fmla="*/ 4282 w 9951"/>
              <a:gd name="connsiteY8" fmla="*/ 3671 h 9520"/>
              <a:gd name="connsiteX9" fmla="*/ 4330 w 9951"/>
              <a:gd name="connsiteY9" fmla="*/ 3190 h 9520"/>
              <a:gd name="connsiteX10" fmla="*/ 7038 w 9951"/>
              <a:gd name="connsiteY10" fmla="*/ 3190 h 9520"/>
              <a:gd name="connsiteX11" fmla="*/ 7086 w 9951"/>
              <a:gd name="connsiteY11" fmla="*/ 3671 h 9520"/>
              <a:gd name="connsiteX12" fmla="*/ 7086 w 9951"/>
              <a:gd name="connsiteY12" fmla="*/ 5300 h 9520"/>
              <a:gd name="connsiteX13" fmla="*/ 7132 w 9951"/>
              <a:gd name="connsiteY13" fmla="*/ 5780 h 9520"/>
              <a:gd name="connsiteX14" fmla="*/ 8111 w 9951"/>
              <a:gd name="connsiteY14" fmla="*/ 5780 h 9520"/>
              <a:gd name="connsiteX15" fmla="*/ 8159 w 9951"/>
              <a:gd name="connsiteY15" fmla="*/ 5300 h 9520"/>
              <a:gd name="connsiteX16" fmla="*/ 8159 w 9951"/>
              <a:gd name="connsiteY16" fmla="*/ 480 h 9520"/>
              <a:gd name="connsiteX17" fmla="*/ 8209 w 9951"/>
              <a:gd name="connsiteY17" fmla="*/ 0 h 9520"/>
              <a:gd name="connsiteX18" fmla="*/ 9905 w 9951"/>
              <a:gd name="connsiteY18" fmla="*/ 0 h 9520"/>
              <a:gd name="connsiteX19" fmla="*/ 9951 w 9951"/>
              <a:gd name="connsiteY19" fmla="*/ 480 h 9520"/>
              <a:gd name="connsiteX20" fmla="*/ 9951 w 9951"/>
              <a:gd name="connsiteY20" fmla="*/ 9520 h 9520"/>
              <a:gd name="connsiteX0" fmla="*/ 0 w 10000"/>
              <a:gd name="connsiteY0" fmla="*/ 648 h 8756"/>
              <a:gd name="connsiteX1" fmla="*/ 48 w 10000"/>
              <a:gd name="connsiteY1" fmla="*/ 144 h 8756"/>
              <a:gd name="connsiteX2" fmla="*/ 1588 w 10000"/>
              <a:gd name="connsiteY2" fmla="*/ 144 h 8756"/>
              <a:gd name="connsiteX3" fmla="*/ 1635 w 10000"/>
              <a:gd name="connsiteY3" fmla="*/ 648 h 8756"/>
              <a:gd name="connsiteX4" fmla="*/ 1635 w 10000"/>
              <a:gd name="connsiteY4" fmla="*/ 8252 h 8756"/>
              <a:gd name="connsiteX5" fmla="*/ 1684 w 10000"/>
              <a:gd name="connsiteY5" fmla="*/ 8756 h 8756"/>
              <a:gd name="connsiteX6" fmla="*/ 4254 w 10000"/>
              <a:gd name="connsiteY6" fmla="*/ 8756 h 8756"/>
              <a:gd name="connsiteX7" fmla="*/ 4303 w 10000"/>
              <a:gd name="connsiteY7" fmla="*/ 8252 h 8756"/>
              <a:gd name="connsiteX8" fmla="*/ 4303 w 10000"/>
              <a:gd name="connsiteY8" fmla="*/ 3856 h 8756"/>
              <a:gd name="connsiteX9" fmla="*/ 4351 w 10000"/>
              <a:gd name="connsiteY9" fmla="*/ 3351 h 8756"/>
              <a:gd name="connsiteX10" fmla="*/ 7073 w 10000"/>
              <a:gd name="connsiteY10" fmla="*/ 3351 h 8756"/>
              <a:gd name="connsiteX11" fmla="*/ 7121 w 10000"/>
              <a:gd name="connsiteY11" fmla="*/ 3856 h 8756"/>
              <a:gd name="connsiteX12" fmla="*/ 7121 w 10000"/>
              <a:gd name="connsiteY12" fmla="*/ 5567 h 8756"/>
              <a:gd name="connsiteX13" fmla="*/ 7167 w 10000"/>
              <a:gd name="connsiteY13" fmla="*/ 6071 h 8756"/>
              <a:gd name="connsiteX14" fmla="*/ 8151 w 10000"/>
              <a:gd name="connsiteY14" fmla="*/ 6071 h 8756"/>
              <a:gd name="connsiteX15" fmla="*/ 8199 w 10000"/>
              <a:gd name="connsiteY15" fmla="*/ 5567 h 8756"/>
              <a:gd name="connsiteX16" fmla="*/ 8199 w 10000"/>
              <a:gd name="connsiteY16" fmla="*/ 504 h 8756"/>
              <a:gd name="connsiteX17" fmla="*/ 8249 w 10000"/>
              <a:gd name="connsiteY17" fmla="*/ 0 h 8756"/>
              <a:gd name="connsiteX18" fmla="*/ 9954 w 10000"/>
              <a:gd name="connsiteY18" fmla="*/ 0 h 8756"/>
              <a:gd name="connsiteX19" fmla="*/ 10000 w 10000"/>
              <a:gd name="connsiteY19" fmla="*/ 504 h 8756"/>
              <a:gd name="connsiteX0" fmla="*/ 0 w 9954"/>
              <a:gd name="connsiteY0" fmla="*/ 740 h 10000"/>
              <a:gd name="connsiteX1" fmla="*/ 48 w 9954"/>
              <a:gd name="connsiteY1" fmla="*/ 164 h 10000"/>
              <a:gd name="connsiteX2" fmla="*/ 1588 w 9954"/>
              <a:gd name="connsiteY2" fmla="*/ 164 h 10000"/>
              <a:gd name="connsiteX3" fmla="*/ 1635 w 9954"/>
              <a:gd name="connsiteY3" fmla="*/ 740 h 10000"/>
              <a:gd name="connsiteX4" fmla="*/ 1635 w 9954"/>
              <a:gd name="connsiteY4" fmla="*/ 9424 h 10000"/>
              <a:gd name="connsiteX5" fmla="*/ 1684 w 9954"/>
              <a:gd name="connsiteY5" fmla="*/ 10000 h 10000"/>
              <a:gd name="connsiteX6" fmla="*/ 4254 w 9954"/>
              <a:gd name="connsiteY6" fmla="*/ 10000 h 10000"/>
              <a:gd name="connsiteX7" fmla="*/ 4303 w 9954"/>
              <a:gd name="connsiteY7" fmla="*/ 9424 h 10000"/>
              <a:gd name="connsiteX8" fmla="*/ 4303 w 9954"/>
              <a:gd name="connsiteY8" fmla="*/ 4404 h 10000"/>
              <a:gd name="connsiteX9" fmla="*/ 4351 w 9954"/>
              <a:gd name="connsiteY9" fmla="*/ 3827 h 10000"/>
              <a:gd name="connsiteX10" fmla="*/ 7073 w 9954"/>
              <a:gd name="connsiteY10" fmla="*/ 3827 h 10000"/>
              <a:gd name="connsiteX11" fmla="*/ 7121 w 9954"/>
              <a:gd name="connsiteY11" fmla="*/ 4404 h 10000"/>
              <a:gd name="connsiteX12" fmla="*/ 7121 w 9954"/>
              <a:gd name="connsiteY12" fmla="*/ 6358 h 10000"/>
              <a:gd name="connsiteX13" fmla="*/ 7167 w 9954"/>
              <a:gd name="connsiteY13" fmla="*/ 6934 h 10000"/>
              <a:gd name="connsiteX14" fmla="*/ 8151 w 9954"/>
              <a:gd name="connsiteY14" fmla="*/ 6934 h 10000"/>
              <a:gd name="connsiteX15" fmla="*/ 8199 w 9954"/>
              <a:gd name="connsiteY15" fmla="*/ 6358 h 10000"/>
              <a:gd name="connsiteX16" fmla="*/ 8199 w 9954"/>
              <a:gd name="connsiteY16" fmla="*/ 576 h 10000"/>
              <a:gd name="connsiteX17" fmla="*/ 8249 w 9954"/>
              <a:gd name="connsiteY17" fmla="*/ 0 h 10000"/>
              <a:gd name="connsiteX18" fmla="*/ 9954 w 9954"/>
              <a:gd name="connsiteY18" fmla="*/ 0 h 10000"/>
              <a:gd name="connsiteX0" fmla="*/ 0 w 8287"/>
              <a:gd name="connsiteY0" fmla="*/ 740 h 10000"/>
              <a:gd name="connsiteX1" fmla="*/ 48 w 8287"/>
              <a:gd name="connsiteY1" fmla="*/ 164 h 10000"/>
              <a:gd name="connsiteX2" fmla="*/ 1595 w 8287"/>
              <a:gd name="connsiteY2" fmla="*/ 164 h 10000"/>
              <a:gd name="connsiteX3" fmla="*/ 1643 w 8287"/>
              <a:gd name="connsiteY3" fmla="*/ 740 h 10000"/>
              <a:gd name="connsiteX4" fmla="*/ 1643 w 8287"/>
              <a:gd name="connsiteY4" fmla="*/ 9424 h 10000"/>
              <a:gd name="connsiteX5" fmla="*/ 1692 w 8287"/>
              <a:gd name="connsiteY5" fmla="*/ 10000 h 10000"/>
              <a:gd name="connsiteX6" fmla="*/ 4274 w 8287"/>
              <a:gd name="connsiteY6" fmla="*/ 10000 h 10000"/>
              <a:gd name="connsiteX7" fmla="*/ 4323 w 8287"/>
              <a:gd name="connsiteY7" fmla="*/ 9424 h 10000"/>
              <a:gd name="connsiteX8" fmla="*/ 4323 w 8287"/>
              <a:gd name="connsiteY8" fmla="*/ 4404 h 10000"/>
              <a:gd name="connsiteX9" fmla="*/ 4371 w 8287"/>
              <a:gd name="connsiteY9" fmla="*/ 3827 h 10000"/>
              <a:gd name="connsiteX10" fmla="*/ 7106 w 8287"/>
              <a:gd name="connsiteY10" fmla="*/ 3827 h 10000"/>
              <a:gd name="connsiteX11" fmla="*/ 7154 w 8287"/>
              <a:gd name="connsiteY11" fmla="*/ 4404 h 10000"/>
              <a:gd name="connsiteX12" fmla="*/ 7154 w 8287"/>
              <a:gd name="connsiteY12" fmla="*/ 6358 h 10000"/>
              <a:gd name="connsiteX13" fmla="*/ 7200 w 8287"/>
              <a:gd name="connsiteY13" fmla="*/ 6934 h 10000"/>
              <a:gd name="connsiteX14" fmla="*/ 8189 w 8287"/>
              <a:gd name="connsiteY14" fmla="*/ 6934 h 10000"/>
              <a:gd name="connsiteX15" fmla="*/ 8237 w 8287"/>
              <a:gd name="connsiteY15" fmla="*/ 6358 h 10000"/>
              <a:gd name="connsiteX16" fmla="*/ 8237 w 8287"/>
              <a:gd name="connsiteY16" fmla="*/ 576 h 10000"/>
              <a:gd name="connsiteX17" fmla="*/ 8287 w 8287"/>
              <a:gd name="connsiteY17" fmla="*/ 0 h 10000"/>
              <a:gd name="connsiteX0" fmla="*/ 0 w 9940"/>
              <a:gd name="connsiteY0" fmla="*/ 576 h 9836"/>
              <a:gd name="connsiteX1" fmla="*/ 58 w 9940"/>
              <a:gd name="connsiteY1" fmla="*/ 0 h 9836"/>
              <a:gd name="connsiteX2" fmla="*/ 1925 w 9940"/>
              <a:gd name="connsiteY2" fmla="*/ 0 h 9836"/>
              <a:gd name="connsiteX3" fmla="*/ 1983 w 9940"/>
              <a:gd name="connsiteY3" fmla="*/ 576 h 9836"/>
              <a:gd name="connsiteX4" fmla="*/ 1983 w 9940"/>
              <a:gd name="connsiteY4" fmla="*/ 9260 h 9836"/>
              <a:gd name="connsiteX5" fmla="*/ 2042 w 9940"/>
              <a:gd name="connsiteY5" fmla="*/ 9836 h 9836"/>
              <a:gd name="connsiteX6" fmla="*/ 5157 w 9940"/>
              <a:gd name="connsiteY6" fmla="*/ 9836 h 9836"/>
              <a:gd name="connsiteX7" fmla="*/ 5217 w 9940"/>
              <a:gd name="connsiteY7" fmla="*/ 9260 h 9836"/>
              <a:gd name="connsiteX8" fmla="*/ 5217 w 9940"/>
              <a:gd name="connsiteY8" fmla="*/ 4240 h 9836"/>
              <a:gd name="connsiteX9" fmla="*/ 5275 w 9940"/>
              <a:gd name="connsiteY9" fmla="*/ 3663 h 9836"/>
              <a:gd name="connsiteX10" fmla="*/ 8575 w 9940"/>
              <a:gd name="connsiteY10" fmla="*/ 3663 h 9836"/>
              <a:gd name="connsiteX11" fmla="*/ 8633 w 9940"/>
              <a:gd name="connsiteY11" fmla="*/ 4240 h 9836"/>
              <a:gd name="connsiteX12" fmla="*/ 8633 w 9940"/>
              <a:gd name="connsiteY12" fmla="*/ 6194 h 9836"/>
              <a:gd name="connsiteX13" fmla="*/ 8688 w 9940"/>
              <a:gd name="connsiteY13" fmla="*/ 6770 h 9836"/>
              <a:gd name="connsiteX14" fmla="*/ 9882 w 9940"/>
              <a:gd name="connsiteY14" fmla="*/ 6770 h 9836"/>
              <a:gd name="connsiteX15" fmla="*/ 9940 w 9940"/>
              <a:gd name="connsiteY15" fmla="*/ 6194 h 9836"/>
              <a:gd name="connsiteX16" fmla="*/ 9940 w 9940"/>
              <a:gd name="connsiteY16" fmla="*/ 412 h 9836"/>
              <a:gd name="connsiteX0" fmla="*/ 0 w 10000"/>
              <a:gd name="connsiteY0" fmla="*/ 586 h 10000"/>
              <a:gd name="connsiteX1" fmla="*/ 58 w 10000"/>
              <a:gd name="connsiteY1" fmla="*/ 0 h 10000"/>
              <a:gd name="connsiteX2" fmla="*/ 1937 w 10000"/>
              <a:gd name="connsiteY2" fmla="*/ 0 h 10000"/>
              <a:gd name="connsiteX3" fmla="*/ 1995 w 10000"/>
              <a:gd name="connsiteY3" fmla="*/ 586 h 10000"/>
              <a:gd name="connsiteX4" fmla="*/ 1995 w 10000"/>
              <a:gd name="connsiteY4" fmla="*/ 9414 h 10000"/>
              <a:gd name="connsiteX5" fmla="*/ 2054 w 10000"/>
              <a:gd name="connsiteY5" fmla="*/ 10000 h 10000"/>
              <a:gd name="connsiteX6" fmla="*/ 5188 w 10000"/>
              <a:gd name="connsiteY6" fmla="*/ 10000 h 10000"/>
              <a:gd name="connsiteX7" fmla="*/ 5248 w 10000"/>
              <a:gd name="connsiteY7" fmla="*/ 9414 h 10000"/>
              <a:gd name="connsiteX8" fmla="*/ 5248 w 10000"/>
              <a:gd name="connsiteY8" fmla="*/ 4311 h 10000"/>
              <a:gd name="connsiteX9" fmla="*/ 5307 w 10000"/>
              <a:gd name="connsiteY9" fmla="*/ 3724 h 10000"/>
              <a:gd name="connsiteX10" fmla="*/ 8627 w 10000"/>
              <a:gd name="connsiteY10" fmla="*/ 3724 h 10000"/>
              <a:gd name="connsiteX11" fmla="*/ 8685 w 10000"/>
              <a:gd name="connsiteY11" fmla="*/ 4311 h 10000"/>
              <a:gd name="connsiteX12" fmla="*/ 8685 w 10000"/>
              <a:gd name="connsiteY12" fmla="*/ 6297 h 10000"/>
              <a:gd name="connsiteX13" fmla="*/ 8740 w 10000"/>
              <a:gd name="connsiteY13" fmla="*/ 6883 h 10000"/>
              <a:gd name="connsiteX14" fmla="*/ 9942 w 10000"/>
              <a:gd name="connsiteY14" fmla="*/ 6883 h 10000"/>
              <a:gd name="connsiteX15" fmla="*/ 10000 w 10000"/>
              <a:gd name="connsiteY15" fmla="*/ 6297 h 10000"/>
              <a:gd name="connsiteX0" fmla="*/ 0 w 10000"/>
              <a:gd name="connsiteY0" fmla="*/ 586 h 10000"/>
              <a:gd name="connsiteX1" fmla="*/ 1937 w 10000"/>
              <a:gd name="connsiteY1" fmla="*/ 0 h 10000"/>
              <a:gd name="connsiteX2" fmla="*/ 1995 w 10000"/>
              <a:gd name="connsiteY2" fmla="*/ 586 h 10000"/>
              <a:gd name="connsiteX3" fmla="*/ 1995 w 10000"/>
              <a:gd name="connsiteY3" fmla="*/ 9414 h 10000"/>
              <a:gd name="connsiteX4" fmla="*/ 2054 w 10000"/>
              <a:gd name="connsiteY4" fmla="*/ 10000 h 10000"/>
              <a:gd name="connsiteX5" fmla="*/ 5188 w 10000"/>
              <a:gd name="connsiteY5" fmla="*/ 10000 h 10000"/>
              <a:gd name="connsiteX6" fmla="*/ 5248 w 10000"/>
              <a:gd name="connsiteY6" fmla="*/ 9414 h 10000"/>
              <a:gd name="connsiteX7" fmla="*/ 5248 w 10000"/>
              <a:gd name="connsiteY7" fmla="*/ 4311 h 10000"/>
              <a:gd name="connsiteX8" fmla="*/ 5307 w 10000"/>
              <a:gd name="connsiteY8" fmla="*/ 3724 h 10000"/>
              <a:gd name="connsiteX9" fmla="*/ 8627 w 10000"/>
              <a:gd name="connsiteY9" fmla="*/ 3724 h 10000"/>
              <a:gd name="connsiteX10" fmla="*/ 8685 w 10000"/>
              <a:gd name="connsiteY10" fmla="*/ 4311 h 10000"/>
              <a:gd name="connsiteX11" fmla="*/ 8685 w 10000"/>
              <a:gd name="connsiteY11" fmla="*/ 6297 h 10000"/>
              <a:gd name="connsiteX12" fmla="*/ 8740 w 10000"/>
              <a:gd name="connsiteY12" fmla="*/ 6883 h 10000"/>
              <a:gd name="connsiteX13" fmla="*/ 9942 w 10000"/>
              <a:gd name="connsiteY13" fmla="*/ 6883 h 10000"/>
              <a:gd name="connsiteX14" fmla="*/ 10000 w 10000"/>
              <a:gd name="connsiteY14" fmla="*/ 6297 h 10000"/>
              <a:gd name="connsiteX0" fmla="*/ 0 w 8803"/>
              <a:gd name="connsiteY0" fmla="*/ 40 h 10113"/>
              <a:gd name="connsiteX1" fmla="*/ 740 w 8803"/>
              <a:gd name="connsiteY1" fmla="*/ 113 h 10113"/>
              <a:gd name="connsiteX2" fmla="*/ 798 w 8803"/>
              <a:gd name="connsiteY2" fmla="*/ 699 h 10113"/>
              <a:gd name="connsiteX3" fmla="*/ 798 w 8803"/>
              <a:gd name="connsiteY3" fmla="*/ 9527 h 10113"/>
              <a:gd name="connsiteX4" fmla="*/ 857 w 8803"/>
              <a:gd name="connsiteY4" fmla="*/ 10113 h 10113"/>
              <a:gd name="connsiteX5" fmla="*/ 3991 w 8803"/>
              <a:gd name="connsiteY5" fmla="*/ 10113 h 10113"/>
              <a:gd name="connsiteX6" fmla="*/ 4051 w 8803"/>
              <a:gd name="connsiteY6" fmla="*/ 9527 h 10113"/>
              <a:gd name="connsiteX7" fmla="*/ 4051 w 8803"/>
              <a:gd name="connsiteY7" fmla="*/ 4424 h 10113"/>
              <a:gd name="connsiteX8" fmla="*/ 4110 w 8803"/>
              <a:gd name="connsiteY8" fmla="*/ 3837 h 10113"/>
              <a:gd name="connsiteX9" fmla="*/ 7430 w 8803"/>
              <a:gd name="connsiteY9" fmla="*/ 3837 h 10113"/>
              <a:gd name="connsiteX10" fmla="*/ 7488 w 8803"/>
              <a:gd name="connsiteY10" fmla="*/ 4424 h 10113"/>
              <a:gd name="connsiteX11" fmla="*/ 7488 w 8803"/>
              <a:gd name="connsiteY11" fmla="*/ 6410 h 10113"/>
              <a:gd name="connsiteX12" fmla="*/ 7543 w 8803"/>
              <a:gd name="connsiteY12" fmla="*/ 6996 h 10113"/>
              <a:gd name="connsiteX13" fmla="*/ 8745 w 8803"/>
              <a:gd name="connsiteY13" fmla="*/ 6996 h 10113"/>
              <a:gd name="connsiteX14" fmla="*/ 8803 w 8803"/>
              <a:gd name="connsiteY14" fmla="*/ 6410 h 10113"/>
              <a:gd name="connsiteX0" fmla="*/ 0 w 10000"/>
              <a:gd name="connsiteY0" fmla="*/ 75 h 9905"/>
              <a:gd name="connsiteX1" fmla="*/ 841 w 10000"/>
              <a:gd name="connsiteY1" fmla="*/ 17 h 9905"/>
              <a:gd name="connsiteX2" fmla="*/ 907 w 10000"/>
              <a:gd name="connsiteY2" fmla="*/ 596 h 9905"/>
              <a:gd name="connsiteX3" fmla="*/ 907 w 10000"/>
              <a:gd name="connsiteY3" fmla="*/ 9326 h 9905"/>
              <a:gd name="connsiteX4" fmla="*/ 974 w 10000"/>
              <a:gd name="connsiteY4" fmla="*/ 9905 h 9905"/>
              <a:gd name="connsiteX5" fmla="*/ 4534 w 10000"/>
              <a:gd name="connsiteY5" fmla="*/ 9905 h 9905"/>
              <a:gd name="connsiteX6" fmla="*/ 4602 w 10000"/>
              <a:gd name="connsiteY6" fmla="*/ 9326 h 9905"/>
              <a:gd name="connsiteX7" fmla="*/ 4602 w 10000"/>
              <a:gd name="connsiteY7" fmla="*/ 4280 h 9905"/>
              <a:gd name="connsiteX8" fmla="*/ 4669 w 10000"/>
              <a:gd name="connsiteY8" fmla="*/ 3699 h 9905"/>
              <a:gd name="connsiteX9" fmla="*/ 8440 w 10000"/>
              <a:gd name="connsiteY9" fmla="*/ 3699 h 9905"/>
              <a:gd name="connsiteX10" fmla="*/ 8506 w 10000"/>
              <a:gd name="connsiteY10" fmla="*/ 4280 h 9905"/>
              <a:gd name="connsiteX11" fmla="*/ 8506 w 10000"/>
              <a:gd name="connsiteY11" fmla="*/ 6243 h 9905"/>
              <a:gd name="connsiteX12" fmla="*/ 8569 w 10000"/>
              <a:gd name="connsiteY12" fmla="*/ 6823 h 9905"/>
              <a:gd name="connsiteX13" fmla="*/ 9934 w 10000"/>
              <a:gd name="connsiteY13" fmla="*/ 6823 h 9905"/>
              <a:gd name="connsiteX14" fmla="*/ 10000 w 10000"/>
              <a:gd name="connsiteY14" fmla="*/ 6243 h 9905"/>
              <a:gd name="connsiteX0" fmla="*/ 0 w 10000"/>
              <a:gd name="connsiteY0" fmla="*/ 59 h 9983"/>
              <a:gd name="connsiteX1" fmla="*/ 841 w 10000"/>
              <a:gd name="connsiteY1" fmla="*/ 0 h 9983"/>
              <a:gd name="connsiteX2" fmla="*/ 907 w 10000"/>
              <a:gd name="connsiteY2" fmla="*/ 585 h 9983"/>
              <a:gd name="connsiteX3" fmla="*/ 907 w 10000"/>
              <a:gd name="connsiteY3" fmla="*/ 9398 h 9983"/>
              <a:gd name="connsiteX4" fmla="*/ 974 w 10000"/>
              <a:gd name="connsiteY4" fmla="*/ 9983 h 9983"/>
              <a:gd name="connsiteX5" fmla="*/ 4534 w 10000"/>
              <a:gd name="connsiteY5" fmla="*/ 9983 h 9983"/>
              <a:gd name="connsiteX6" fmla="*/ 4602 w 10000"/>
              <a:gd name="connsiteY6" fmla="*/ 9398 h 9983"/>
              <a:gd name="connsiteX7" fmla="*/ 4602 w 10000"/>
              <a:gd name="connsiteY7" fmla="*/ 4304 h 9983"/>
              <a:gd name="connsiteX8" fmla="*/ 4669 w 10000"/>
              <a:gd name="connsiteY8" fmla="*/ 3717 h 9983"/>
              <a:gd name="connsiteX9" fmla="*/ 8440 w 10000"/>
              <a:gd name="connsiteY9" fmla="*/ 3717 h 9983"/>
              <a:gd name="connsiteX10" fmla="*/ 8506 w 10000"/>
              <a:gd name="connsiteY10" fmla="*/ 4304 h 9983"/>
              <a:gd name="connsiteX11" fmla="*/ 8506 w 10000"/>
              <a:gd name="connsiteY11" fmla="*/ 6286 h 9983"/>
              <a:gd name="connsiteX12" fmla="*/ 8569 w 10000"/>
              <a:gd name="connsiteY12" fmla="*/ 6871 h 9983"/>
              <a:gd name="connsiteX13" fmla="*/ 9934 w 10000"/>
              <a:gd name="connsiteY13" fmla="*/ 6871 h 9983"/>
              <a:gd name="connsiteX14" fmla="*/ 10000 w 10000"/>
              <a:gd name="connsiteY14" fmla="*/ 6286 h 9983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59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10003 w 10003"/>
              <a:gd name="connsiteY13" fmla="*/ 6297 h 10000"/>
              <a:gd name="connsiteX0" fmla="*/ 0 w 9498"/>
              <a:gd name="connsiteY0" fmla="*/ 1 h 10000"/>
              <a:gd name="connsiteX1" fmla="*/ 844 w 9498"/>
              <a:gd name="connsiteY1" fmla="*/ 0 h 10000"/>
              <a:gd name="connsiteX2" fmla="*/ 910 w 9498"/>
              <a:gd name="connsiteY2" fmla="*/ 586 h 10000"/>
              <a:gd name="connsiteX3" fmla="*/ 910 w 9498"/>
              <a:gd name="connsiteY3" fmla="*/ 9414 h 10000"/>
              <a:gd name="connsiteX4" fmla="*/ 977 w 9498"/>
              <a:gd name="connsiteY4" fmla="*/ 10000 h 10000"/>
              <a:gd name="connsiteX5" fmla="*/ 4537 w 9498"/>
              <a:gd name="connsiteY5" fmla="*/ 10000 h 10000"/>
              <a:gd name="connsiteX6" fmla="*/ 4605 w 9498"/>
              <a:gd name="connsiteY6" fmla="*/ 9414 h 10000"/>
              <a:gd name="connsiteX7" fmla="*/ 4605 w 9498"/>
              <a:gd name="connsiteY7" fmla="*/ 4311 h 10000"/>
              <a:gd name="connsiteX8" fmla="*/ 4672 w 9498"/>
              <a:gd name="connsiteY8" fmla="*/ 3723 h 10000"/>
              <a:gd name="connsiteX9" fmla="*/ 8443 w 9498"/>
              <a:gd name="connsiteY9" fmla="*/ 3723 h 10000"/>
              <a:gd name="connsiteX10" fmla="*/ 8509 w 9498"/>
              <a:gd name="connsiteY10" fmla="*/ 4311 h 10000"/>
              <a:gd name="connsiteX11" fmla="*/ 8509 w 9498"/>
              <a:gd name="connsiteY11" fmla="*/ 6297 h 10000"/>
              <a:gd name="connsiteX12" fmla="*/ 8572 w 9498"/>
              <a:gd name="connsiteY12" fmla="*/ 6883 h 10000"/>
              <a:gd name="connsiteX13" fmla="*/ 9498 w 9498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49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861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63"/>
              <a:gd name="connsiteY0" fmla="*/ 1 h 10000"/>
              <a:gd name="connsiteX1" fmla="*/ 889 w 10063"/>
              <a:gd name="connsiteY1" fmla="*/ 0 h 10000"/>
              <a:gd name="connsiteX2" fmla="*/ 958 w 10063"/>
              <a:gd name="connsiteY2" fmla="*/ 586 h 10000"/>
              <a:gd name="connsiteX3" fmla="*/ 958 w 10063"/>
              <a:gd name="connsiteY3" fmla="*/ 9414 h 10000"/>
              <a:gd name="connsiteX4" fmla="*/ 1029 w 10063"/>
              <a:gd name="connsiteY4" fmla="*/ 10000 h 10000"/>
              <a:gd name="connsiteX5" fmla="*/ 4777 w 10063"/>
              <a:gd name="connsiteY5" fmla="*/ 10000 h 10000"/>
              <a:gd name="connsiteX6" fmla="*/ 4848 w 10063"/>
              <a:gd name="connsiteY6" fmla="*/ 9414 h 10000"/>
              <a:gd name="connsiteX7" fmla="*/ 4848 w 10063"/>
              <a:gd name="connsiteY7" fmla="*/ 4311 h 10000"/>
              <a:gd name="connsiteX8" fmla="*/ 4919 w 10063"/>
              <a:gd name="connsiteY8" fmla="*/ 3723 h 10000"/>
              <a:gd name="connsiteX9" fmla="*/ 8889 w 10063"/>
              <a:gd name="connsiteY9" fmla="*/ 3723 h 10000"/>
              <a:gd name="connsiteX10" fmla="*/ 8959 w 10063"/>
              <a:gd name="connsiteY10" fmla="*/ 4311 h 10000"/>
              <a:gd name="connsiteX11" fmla="*/ 8959 w 10063"/>
              <a:gd name="connsiteY11" fmla="*/ 6297 h 10000"/>
              <a:gd name="connsiteX12" fmla="*/ 9014 w 10063"/>
              <a:gd name="connsiteY12" fmla="*/ 6927 h 10000"/>
              <a:gd name="connsiteX13" fmla="*/ 10063 w 10063"/>
              <a:gd name="connsiteY13" fmla="*/ 6912 h 10000"/>
              <a:gd name="connsiteX0" fmla="*/ 0 w 9995"/>
              <a:gd name="connsiteY0" fmla="*/ 1 h 10000"/>
              <a:gd name="connsiteX1" fmla="*/ 889 w 9995"/>
              <a:gd name="connsiteY1" fmla="*/ 0 h 10000"/>
              <a:gd name="connsiteX2" fmla="*/ 958 w 9995"/>
              <a:gd name="connsiteY2" fmla="*/ 586 h 10000"/>
              <a:gd name="connsiteX3" fmla="*/ 958 w 9995"/>
              <a:gd name="connsiteY3" fmla="*/ 9414 h 10000"/>
              <a:gd name="connsiteX4" fmla="*/ 1029 w 9995"/>
              <a:gd name="connsiteY4" fmla="*/ 10000 h 10000"/>
              <a:gd name="connsiteX5" fmla="*/ 4777 w 9995"/>
              <a:gd name="connsiteY5" fmla="*/ 10000 h 10000"/>
              <a:gd name="connsiteX6" fmla="*/ 4848 w 9995"/>
              <a:gd name="connsiteY6" fmla="*/ 9414 h 10000"/>
              <a:gd name="connsiteX7" fmla="*/ 4848 w 9995"/>
              <a:gd name="connsiteY7" fmla="*/ 4311 h 10000"/>
              <a:gd name="connsiteX8" fmla="*/ 4919 w 9995"/>
              <a:gd name="connsiteY8" fmla="*/ 3723 h 10000"/>
              <a:gd name="connsiteX9" fmla="*/ 8889 w 9995"/>
              <a:gd name="connsiteY9" fmla="*/ 3723 h 10000"/>
              <a:gd name="connsiteX10" fmla="*/ 8959 w 9995"/>
              <a:gd name="connsiteY10" fmla="*/ 4311 h 10000"/>
              <a:gd name="connsiteX11" fmla="*/ 8959 w 9995"/>
              <a:gd name="connsiteY11" fmla="*/ 6297 h 10000"/>
              <a:gd name="connsiteX12" fmla="*/ 9014 w 9995"/>
              <a:gd name="connsiteY12" fmla="*/ 6927 h 10000"/>
              <a:gd name="connsiteX13" fmla="*/ 9995 w 9995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78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34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22 w 10000"/>
              <a:gd name="connsiteY12" fmla="*/ 6949 h 10000"/>
              <a:gd name="connsiteX13" fmla="*/ 10000 w 10000"/>
              <a:gd name="connsiteY13" fmla="*/ 6934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49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07"/>
              <a:gd name="connsiteY0" fmla="*/ 1 h 10000"/>
              <a:gd name="connsiteX1" fmla="*/ 889 w 10007"/>
              <a:gd name="connsiteY1" fmla="*/ 0 h 10000"/>
              <a:gd name="connsiteX2" fmla="*/ 958 w 10007"/>
              <a:gd name="connsiteY2" fmla="*/ 586 h 10000"/>
              <a:gd name="connsiteX3" fmla="*/ 958 w 10007"/>
              <a:gd name="connsiteY3" fmla="*/ 9414 h 10000"/>
              <a:gd name="connsiteX4" fmla="*/ 1030 w 10007"/>
              <a:gd name="connsiteY4" fmla="*/ 10000 h 10000"/>
              <a:gd name="connsiteX5" fmla="*/ 4779 w 10007"/>
              <a:gd name="connsiteY5" fmla="*/ 10000 h 10000"/>
              <a:gd name="connsiteX6" fmla="*/ 4850 w 10007"/>
              <a:gd name="connsiteY6" fmla="*/ 9414 h 10000"/>
              <a:gd name="connsiteX7" fmla="*/ 4850 w 10007"/>
              <a:gd name="connsiteY7" fmla="*/ 4311 h 10000"/>
              <a:gd name="connsiteX8" fmla="*/ 4921 w 10007"/>
              <a:gd name="connsiteY8" fmla="*/ 3723 h 10000"/>
              <a:gd name="connsiteX9" fmla="*/ 8893 w 10007"/>
              <a:gd name="connsiteY9" fmla="*/ 3723 h 10000"/>
              <a:gd name="connsiteX10" fmla="*/ 8963 w 10007"/>
              <a:gd name="connsiteY10" fmla="*/ 4311 h 10000"/>
              <a:gd name="connsiteX11" fmla="*/ 8963 w 10007"/>
              <a:gd name="connsiteY11" fmla="*/ 6297 h 10000"/>
              <a:gd name="connsiteX12" fmla="*/ 9022 w 10007"/>
              <a:gd name="connsiteY12" fmla="*/ 6971 h 10000"/>
              <a:gd name="connsiteX13" fmla="*/ 10007 w 10007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3"/>
              <a:gd name="connsiteY0" fmla="*/ 1 h 10000"/>
              <a:gd name="connsiteX1" fmla="*/ 889 w 10013"/>
              <a:gd name="connsiteY1" fmla="*/ 0 h 10000"/>
              <a:gd name="connsiteX2" fmla="*/ 958 w 10013"/>
              <a:gd name="connsiteY2" fmla="*/ 586 h 10000"/>
              <a:gd name="connsiteX3" fmla="*/ 958 w 10013"/>
              <a:gd name="connsiteY3" fmla="*/ 9414 h 10000"/>
              <a:gd name="connsiteX4" fmla="*/ 1030 w 10013"/>
              <a:gd name="connsiteY4" fmla="*/ 10000 h 10000"/>
              <a:gd name="connsiteX5" fmla="*/ 4779 w 10013"/>
              <a:gd name="connsiteY5" fmla="*/ 10000 h 10000"/>
              <a:gd name="connsiteX6" fmla="*/ 4850 w 10013"/>
              <a:gd name="connsiteY6" fmla="*/ 9414 h 10000"/>
              <a:gd name="connsiteX7" fmla="*/ 4850 w 10013"/>
              <a:gd name="connsiteY7" fmla="*/ 4311 h 10000"/>
              <a:gd name="connsiteX8" fmla="*/ 4921 w 10013"/>
              <a:gd name="connsiteY8" fmla="*/ 3723 h 10000"/>
              <a:gd name="connsiteX9" fmla="*/ 8893 w 10013"/>
              <a:gd name="connsiteY9" fmla="*/ 3723 h 10000"/>
              <a:gd name="connsiteX10" fmla="*/ 8963 w 10013"/>
              <a:gd name="connsiteY10" fmla="*/ 4311 h 10000"/>
              <a:gd name="connsiteX11" fmla="*/ 8963 w 10013"/>
              <a:gd name="connsiteY11" fmla="*/ 6297 h 10000"/>
              <a:gd name="connsiteX12" fmla="*/ 9022 w 10013"/>
              <a:gd name="connsiteY12" fmla="*/ 6971 h 10000"/>
              <a:gd name="connsiteX13" fmla="*/ 10013 w 10013"/>
              <a:gd name="connsiteY13" fmla="*/ 6956 h 10000"/>
              <a:gd name="connsiteX0" fmla="*/ 0 w 10081"/>
              <a:gd name="connsiteY0" fmla="*/ 1 h 10000"/>
              <a:gd name="connsiteX1" fmla="*/ 889 w 10081"/>
              <a:gd name="connsiteY1" fmla="*/ 0 h 10000"/>
              <a:gd name="connsiteX2" fmla="*/ 958 w 10081"/>
              <a:gd name="connsiteY2" fmla="*/ 586 h 10000"/>
              <a:gd name="connsiteX3" fmla="*/ 958 w 10081"/>
              <a:gd name="connsiteY3" fmla="*/ 9414 h 10000"/>
              <a:gd name="connsiteX4" fmla="*/ 1030 w 10081"/>
              <a:gd name="connsiteY4" fmla="*/ 10000 h 10000"/>
              <a:gd name="connsiteX5" fmla="*/ 4779 w 10081"/>
              <a:gd name="connsiteY5" fmla="*/ 10000 h 10000"/>
              <a:gd name="connsiteX6" fmla="*/ 4850 w 10081"/>
              <a:gd name="connsiteY6" fmla="*/ 9414 h 10000"/>
              <a:gd name="connsiteX7" fmla="*/ 4850 w 10081"/>
              <a:gd name="connsiteY7" fmla="*/ 4311 h 10000"/>
              <a:gd name="connsiteX8" fmla="*/ 4921 w 10081"/>
              <a:gd name="connsiteY8" fmla="*/ 3723 h 10000"/>
              <a:gd name="connsiteX9" fmla="*/ 8893 w 10081"/>
              <a:gd name="connsiteY9" fmla="*/ 3723 h 10000"/>
              <a:gd name="connsiteX10" fmla="*/ 8963 w 10081"/>
              <a:gd name="connsiteY10" fmla="*/ 4311 h 10000"/>
              <a:gd name="connsiteX11" fmla="*/ 8963 w 10081"/>
              <a:gd name="connsiteY11" fmla="*/ 6297 h 10000"/>
              <a:gd name="connsiteX12" fmla="*/ 9022 w 10081"/>
              <a:gd name="connsiteY12" fmla="*/ 6971 h 10000"/>
              <a:gd name="connsiteX13" fmla="*/ 10081 w 10081"/>
              <a:gd name="connsiteY13" fmla="*/ 6978 h 10000"/>
              <a:gd name="connsiteX0" fmla="*/ 0 w 10089"/>
              <a:gd name="connsiteY0" fmla="*/ 1 h 10000"/>
              <a:gd name="connsiteX1" fmla="*/ 889 w 10089"/>
              <a:gd name="connsiteY1" fmla="*/ 0 h 10000"/>
              <a:gd name="connsiteX2" fmla="*/ 958 w 10089"/>
              <a:gd name="connsiteY2" fmla="*/ 586 h 10000"/>
              <a:gd name="connsiteX3" fmla="*/ 958 w 10089"/>
              <a:gd name="connsiteY3" fmla="*/ 9414 h 10000"/>
              <a:gd name="connsiteX4" fmla="*/ 1030 w 10089"/>
              <a:gd name="connsiteY4" fmla="*/ 10000 h 10000"/>
              <a:gd name="connsiteX5" fmla="*/ 4779 w 10089"/>
              <a:gd name="connsiteY5" fmla="*/ 10000 h 10000"/>
              <a:gd name="connsiteX6" fmla="*/ 4850 w 10089"/>
              <a:gd name="connsiteY6" fmla="*/ 9414 h 10000"/>
              <a:gd name="connsiteX7" fmla="*/ 4850 w 10089"/>
              <a:gd name="connsiteY7" fmla="*/ 4311 h 10000"/>
              <a:gd name="connsiteX8" fmla="*/ 4921 w 10089"/>
              <a:gd name="connsiteY8" fmla="*/ 3723 h 10000"/>
              <a:gd name="connsiteX9" fmla="*/ 8893 w 10089"/>
              <a:gd name="connsiteY9" fmla="*/ 3723 h 10000"/>
              <a:gd name="connsiteX10" fmla="*/ 8963 w 10089"/>
              <a:gd name="connsiteY10" fmla="*/ 4311 h 10000"/>
              <a:gd name="connsiteX11" fmla="*/ 8963 w 10089"/>
              <a:gd name="connsiteY11" fmla="*/ 6297 h 10000"/>
              <a:gd name="connsiteX12" fmla="*/ 9022 w 10089"/>
              <a:gd name="connsiteY12" fmla="*/ 6971 h 10000"/>
              <a:gd name="connsiteX13" fmla="*/ 10089 w 10089"/>
              <a:gd name="connsiteY13" fmla="*/ 6956 h 10000"/>
              <a:gd name="connsiteX0" fmla="*/ 0 w 10092"/>
              <a:gd name="connsiteY0" fmla="*/ 1 h 10000"/>
              <a:gd name="connsiteX1" fmla="*/ 889 w 10092"/>
              <a:gd name="connsiteY1" fmla="*/ 0 h 10000"/>
              <a:gd name="connsiteX2" fmla="*/ 958 w 10092"/>
              <a:gd name="connsiteY2" fmla="*/ 586 h 10000"/>
              <a:gd name="connsiteX3" fmla="*/ 958 w 10092"/>
              <a:gd name="connsiteY3" fmla="*/ 9414 h 10000"/>
              <a:gd name="connsiteX4" fmla="*/ 1030 w 10092"/>
              <a:gd name="connsiteY4" fmla="*/ 10000 h 10000"/>
              <a:gd name="connsiteX5" fmla="*/ 4779 w 10092"/>
              <a:gd name="connsiteY5" fmla="*/ 10000 h 10000"/>
              <a:gd name="connsiteX6" fmla="*/ 4850 w 10092"/>
              <a:gd name="connsiteY6" fmla="*/ 9414 h 10000"/>
              <a:gd name="connsiteX7" fmla="*/ 4850 w 10092"/>
              <a:gd name="connsiteY7" fmla="*/ 4311 h 10000"/>
              <a:gd name="connsiteX8" fmla="*/ 4921 w 10092"/>
              <a:gd name="connsiteY8" fmla="*/ 3723 h 10000"/>
              <a:gd name="connsiteX9" fmla="*/ 8893 w 10092"/>
              <a:gd name="connsiteY9" fmla="*/ 3723 h 10000"/>
              <a:gd name="connsiteX10" fmla="*/ 8963 w 10092"/>
              <a:gd name="connsiteY10" fmla="*/ 4311 h 10000"/>
              <a:gd name="connsiteX11" fmla="*/ 8963 w 10092"/>
              <a:gd name="connsiteY11" fmla="*/ 6297 h 10000"/>
              <a:gd name="connsiteX12" fmla="*/ 9022 w 10092"/>
              <a:gd name="connsiteY12" fmla="*/ 6971 h 10000"/>
              <a:gd name="connsiteX13" fmla="*/ 10092 w 10092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12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31"/>
              <a:gd name="connsiteY0" fmla="*/ 1 h 10000"/>
              <a:gd name="connsiteX1" fmla="*/ 889 w 10131"/>
              <a:gd name="connsiteY1" fmla="*/ 0 h 10000"/>
              <a:gd name="connsiteX2" fmla="*/ 958 w 10131"/>
              <a:gd name="connsiteY2" fmla="*/ 586 h 10000"/>
              <a:gd name="connsiteX3" fmla="*/ 958 w 10131"/>
              <a:gd name="connsiteY3" fmla="*/ 9414 h 10000"/>
              <a:gd name="connsiteX4" fmla="*/ 1030 w 10131"/>
              <a:gd name="connsiteY4" fmla="*/ 10000 h 10000"/>
              <a:gd name="connsiteX5" fmla="*/ 4779 w 10131"/>
              <a:gd name="connsiteY5" fmla="*/ 10000 h 10000"/>
              <a:gd name="connsiteX6" fmla="*/ 4850 w 10131"/>
              <a:gd name="connsiteY6" fmla="*/ 9414 h 10000"/>
              <a:gd name="connsiteX7" fmla="*/ 4850 w 10131"/>
              <a:gd name="connsiteY7" fmla="*/ 4311 h 10000"/>
              <a:gd name="connsiteX8" fmla="*/ 4921 w 10131"/>
              <a:gd name="connsiteY8" fmla="*/ 3723 h 10000"/>
              <a:gd name="connsiteX9" fmla="*/ 8893 w 10131"/>
              <a:gd name="connsiteY9" fmla="*/ 3723 h 10000"/>
              <a:gd name="connsiteX10" fmla="*/ 8963 w 10131"/>
              <a:gd name="connsiteY10" fmla="*/ 4311 h 10000"/>
              <a:gd name="connsiteX11" fmla="*/ 8963 w 10131"/>
              <a:gd name="connsiteY11" fmla="*/ 6297 h 10000"/>
              <a:gd name="connsiteX12" fmla="*/ 9022 w 10131"/>
              <a:gd name="connsiteY12" fmla="*/ 6971 h 10000"/>
              <a:gd name="connsiteX13" fmla="*/ 10131 w 10131"/>
              <a:gd name="connsiteY13" fmla="*/ 6978 h 10000"/>
              <a:gd name="connsiteX0" fmla="*/ 0 w 9996"/>
              <a:gd name="connsiteY0" fmla="*/ 1 h 10000"/>
              <a:gd name="connsiteX1" fmla="*/ 889 w 9996"/>
              <a:gd name="connsiteY1" fmla="*/ 0 h 10000"/>
              <a:gd name="connsiteX2" fmla="*/ 958 w 9996"/>
              <a:gd name="connsiteY2" fmla="*/ 586 h 10000"/>
              <a:gd name="connsiteX3" fmla="*/ 958 w 9996"/>
              <a:gd name="connsiteY3" fmla="*/ 9414 h 10000"/>
              <a:gd name="connsiteX4" fmla="*/ 1030 w 9996"/>
              <a:gd name="connsiteY4" fmla="*/ 10000 h 10000"/>
              <a:gd name="connsiteX5" fmla="*/ 4779 w 9996"/>
              <a:gd name="connsiteY5" fmla="*/ 10000 h 10000"/>
              <a:gd name="connsiteX6" fmla="*/ 4850 w 9996"/>
              <a:gd name="connsiteY6" fmla="*/ 9414 h 10000"/>
              <a:gd name="connsiteX7" fmla="*/ 4850 w 9996"/>
              <a:gd name="connsiteY7" fmla="*/ 4311 h 10000"/>
              <a:gd name="connsiteX8" fmla="*/ 4921 w 9996"/>
              <a:gd name="connsiteY8" fmla="*/ 3723 h 10000"/>
              <a:gd name="connsiteX9" fmla="*/ 8893 w 9996"/>
              <a:gd name="connsiteY9" fmla="*/ 3723 h 10000"/>
              <a:gd name="connsiteX10" fmla="*/ 8963 w 9996"/>
              <a:gd name="connsiteY10" fmla="*/ 4311 h 10000"/>
              <a:gd name="connsiteX11" fmla="*/ 8963 w 9996"/>
              <a:gd name="connsiteY11" fmla="*/ 6297 h 10000"/>
              <a:gd name="connsiteX12" fmla="*/ 9022 w 9996"/>
              <a:gd name="connsiteY12" fmla="*/ 6971 h 10000"/>
              <a:gd name="connsiteX13" fmla="*/ 9996 w 9996"/>
              <a:gd name="connsiteY13" fmla="*/ 6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96" h="1000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gray">
          <a:xfrm>
            <a:off x="-4979" y="4336985"/>
            <a:ext cx="9147342" cy="1757619"/>
          </a:xfrm>
          <a:custGeom>
            <a:avLst/>
            <a:gdLst>
              <a:gd name="T0" fmla="*/ 0 w 8479"/>
              <a:gd name="T1" fmla="*/ 772 h 894"/>
              <a:gd name="T2" fmla="*/ 1132 w 8479"/>
              <a:gd name="T3" fmla="*/ 772 h 894"/>
              <a:gd name="T4" fmla="*/ 1160 w 8479"/>
              <a:gd name="T5" fmla="*/ 744 h 894"/>
              <a:gd name="T6" fmla="*/ 1160 w 8479"/>
              <a:gd name="T7" fmla="*/ 263 h 894"/>
              <a:gd name="T8" fmla="*/ 1188 w 8479"/>
              <a:gd name="T9" fmla="*/ 235 h 894"/>
              <a:gd name="T10" fmla="*/ 2202 w 8479"/>
              <a:gd name="T11" fmla="*/ 235 h 894"/>
              <a:gd name="T12" fmla="*/ 2230 w 8479"/>
              <a:gd name="T13" fmla="*/ 263 h 894"/>
              <a:gd name="T14" fmla="*/ 2230 w 8479"/>
              <a:gd name="T15" fmla="*/ 745 h 894"/>
              <a:gd name="T16" fmla="*/ 2258 w 8479"/>
              <a:gd name="T17" fmla="*/ 773 h 894"/>
              <a:gd name="T18" fmla="*/ 3688 w 8479"/>
              <a:gd name="T19" fmla="*/ 773 h 894"/>
              <a:gd name="T20" fmla="*/ 3716 w 8479"/>
              <a:gd name="T21" fmla="*/ 745 h 894"/>
              <a:gd name="T22" fmla="*/ 3716 w 8479"/>
              <a:gd name="T23" fmla="*/ 28 h 894"/>
              <a:gd name="T24" fmla="*/ 3744 w 8479"/>
              <a:gd name="T25" fmla="*/ 0 h 894"/>
              <a:gd name="T26" fmla="*/ 5033 w 8479"/>
              <a:gd name="T27" fmla="*/ 0 h 894"/>
              <a:gd name="T28" fmla="*/ 5061 w 8479"/>
              <a:gd name="T29" fmla="*/ 28 h 894"/>
              <a:gd name="T30" fmla="*/ 5061 w 8479"/>
              <a:gd name="T31" fmla="*/ 516 h 894"/>
              <a:gd name="T32" fmla="*/ 5089 w 8479"/>
              <a:gd name="T33" fmla="*/ 544 h 894"/>
              <a:gd name="T34" fmla="*/ 5446 w 8479"/>
              <a:gd name="T35" fmla="*/ 544 h 894"/>
              <a:gd name="T36" fmla="*/ 5474 w 8479"/>
              <a:gd name="T37" fmla="*/ 516 h 894"/>
              <a:gd name="T38" fmla="*/ 5474 w 8479"/>
              <a:gd name="T39" fmla="*/ 205 h 894"/>
              <a:gd name="T40" fmla="*/ 5502 w 8479"/>
              <a:gd name="T41" fmla="*/ 177 h 894"/>
              <a:gd name="T42" fmla="*/ 6295 w 8479"/>
              <a:gd name="T43" fmla="*/ 177 h 894"/>
              <a:gd name="T44" fmla="*/ 6323 w 8479"/>
              <a:gd name="T45" fmla="*/ 205 h 894"/>
              <a:gd name="T46" fmla="*/ 6323 w 8479"/>
              <a:gd name="T47" fmla="*/ 866 h 894"/>
              <a:gd name="T48" fmla="*/ 6351 w 8479"/>
              <a:gd name="T49" fmla="*/ 894 h 894"/>
              <a:gd name="T50" fmla="*/ 7237 w 8479"/>
              <a:gd name="T51" fmla="*/ 894 h 894"/>
              <a:gd name="T52" fmla="*/ 7265 w 8479"/>
              <a:gd name="T53" fmla="*/ 866 h 894"/>
              <a:gd name="T54" fmla="*/ 7265 w 8479"/>
              <a:gd name="T55" fmla="*/ 563 h 894"/>
              <a:gd name="T56" fmla="*/ 7293 w 8479"/>
              <a:gd name="T57" fmla="*/ 535 h 894"/>
              <a:gd name="T58" fmla="*/ 8479 w 8479"/>
              <a:gd name="T59" fmla="*/ 535 h 894"/>
              <a:gd name="connsiteX0" fmla="*/ 0 w 8665"/>
              <a:gd name="connsiteY0" fmla="*/ 8635 h 10000"/>
              <a:gd name="connsiteX1" fmla="*/ 33 w 8665"/>
              <a:gd name="connsiteY1" fmla="*/ 8322 h 10000"/>
              <a:gd name="connsiteX2" fmla="*/ 33 w 8665"/>
              <a:gd name="connsiteY2" fmla="*/ 2942 h 10000"/>
              <a:gd name="connsiteX3" fmla="*/ 66 w 8665"/>
              <a:gd name="connsiteY3" fmla="*/ 2629 h 10000"/>
              <a:gd name="connsiteX4" fmla="*/ 1262 w 8665"/>
              <a:gd name="connsiteY4" fmla="*/ 2629 h 10000"/>
              <a:gd name="connsiteX5" fmla="*/ 1295 w 8665"/>
              <a:gd name="connsiteY5" fmla="*/ 2942 h 10000"/>
              <a:gd name="connsiteX6" fmla="*/ 1295 w 8665"/>
              <a:gd name="connsiteY6" fmla="*/ 8333 h 10000"/>
              <a:gd name="connsiteX7" fmla="*/ 1328 w 8665"/>
              <a:gd name="connsiteY7" fmla="*/ 8647 h 10000"/>
              <a:gd name="connsiteX8" fmla="*/ 3015 w 8665"/>
              <a:gd name="connsiteY8" fmla="*/ 8647 h 10000"/>
              <a:gd name="connsiteX9" fmla="*/ 3048 w 8665"/>
              <a:gd name="connsiteY9" fmla="*/ 8333 h 10000"/>
              <a:gd name="connsiteX10" fmla="*/ 3048 w 8665"/>
              <a:gd name="connsiteY10" fmla="*/ 313 h 10000"/>
              <a:gd name="connsiteX11" fmla="*/ 3081 w 8665"/>
              <a:gd name="connsiteY11" fmla="*/ 0 h 10000"/>
              <a:gd name="connsiteX12" fmla="*/ 4601 w 8665"/>
              <a:gd name="connsiteY12" fmla="*/ 0 h 10000"/>
              <a:gd name="connsiteX13" fmla="*/ 4634 w 8665"/>
              <a:gd name="connsiteY13" fmla="*/ 313 h 10000"/>
              <a:gd name="connsiteX14" fmla="*/ 4634 w 8665"/>
              <a:gd name="connsiteY14" fmla="*/ 5772 h 10000"/>
              <a:gd name="connsiteX15" fmla="*/ 4667 w 8665"/>
              <a:gd name="connsiteY15" fmla="*/ 6085 h 10000"/>
              <a:gd name="connsiteX16" fmla="*/ 5088 w 8665"/>
              <a:gd name="connsiteY16" fmla="*/ 6085 h 10000"/>
              <a:gd name="connsiteX17" fmla="*/ 5121 w 8665"/>
              <a:gd name="connsiteY17" fmla="*/ 5772 h 10000"/>
              <a:gd name="connsiteX18" fmla="*/ 5121 w 8665"/>
              <a:gd name="connsiteY18" fmla="*/ 2293 h 10000"/>
              <a:gd name="connsiteX19" fmla="*/ 5154 w 8665"/>
              <a:gd name="connsiteY19" fmla="*/ 1980 h 10000"/>
              <a:gd name="connsiteX20" fmla="*/ 6089 w 8665"/>
              <a:gd name="connsiteY20" fmla="*/ 1980 h 10000"/>
              <a:gd name="connsiteX21" fmla="*/ 6122 w 8665"/>
              <a:gd name="connsiteY21" fmla="*/ 2293 h 10000"/>
              <a:gd name="connsiteX22" fmla="*/ 6122 w 8665"/>
              <a:gd name="connsiteY22" fmla="*/ 9687 h 10000"/>
              <a:gd name="connsiteX23" fmla="*/ 6155 w 8665"/>
              <a:gd name="connsiteY23" fmla="*/ 10000 h 10000"/>
              <a:gd name="connsiteX24" fmla="*/ 7200 w 8665"/>
              <a:gd name="connsiteY24" fmla="*/ 10000 h 10000"/>
              <a:gd name="connsiteX25" fmla="*/ 7233 w 8665"/>
              <a:gd name="connsiteY25" fmla="*/ 9687 h 10000"/>
              <a:gd name="connsiteX26" fmla="*/ 7233 w 8665"/>
              <a:gd name="connsiteY26" fmla="*/ 6298 h 10000"/>
              <a:gd name="connsiteX27" fmla="*/ 7266 w 8665"/>
              <a:gd name="connsiteY27" fmla="*/ 5984 h 10000"/>
              <a:gd name="connsiteX28" fmla="*/ 8665 w 8665"/>
              <a:gd name="connsiteY28" fmla="*/ 5984 h 10000"/>
              <a:gd name="connsiteX0" fmla="*/ 0 w 9962"/>
              <a:gd name="connsiteY0" fmla="*/ 8322 h 10000"/>
              <a:gd name="connsiteX1" fmla="*/ 0 w 9962"/>
              <a:gd name="connsiteY1" fmla="*/ 2942 h 10000"/>
              <a:gd name="connsiteX2" fmla="*/ 38 w 9962"/>
              <a:gd name="connsiteY2" fmla="*/ 2629 h 10000"/>
              <a:gd name="connsiteX3" fmla="*/ 1418 w 9962"/>
              <a:gd name="connsiteY3" fmla="*/ 2629 h 10000"/>
              <a:gd name="connsiteX4" fmla="*/ 1457 w 9962"/>
              <a:gd name="connsiteY4" fmla="*/ 2942 h 10000"/>
              <a:gd name="connsiteX5" fmla="*/ 1457 w 9962"/>
              <a:gd name="connsiteY5" fmla="*/ 8333 h 10000"/>
              <a:gd name="connsiteX6" fmla="*/ 1495 w 9962"/>
              <a:gd name="connsiteY6" fmla="*/ 8647 h 10000"/>
              <a:gd name="connsiteX7" fmla="*/ 3442 w 9962"/>
              <a:gd name="connsiteY7" fmla="*/ 8647 h 10000"/>
              <a:gd name="connsiteX8" fmla="*/ 3480 w 9962"/>
              <a:gd name="connsiteY8" fmla="*/ 8333 h 10000"/>
              <a:gd name="connsiteX9" fmla="*/ 3480 w 9962"/>
              <a:gd name="connsiteY9" fmla="*/ 313 h 10000"/>
              <a:gd name="connsiteX10" fmla="*/ 3518 w 9962"/>
              <a:gd name="connsiteY10" fmla="*/ 0 h 10000"/>
              <a:gd name="connsiteX11" fmla="*/ 5272 w 9962"/>
              <a:gd name="connsiteY11" fmla="*/ 0 h 10000"/>
              <a:gd name="connsiteX12" fmla="*/ 5310 w 9962"/>
              <a:gd name="connsiteY12" fmla="*/ 313 h 10000"/>
              <a:gd name="connsiteX13" fmla="*/ 5310 w 9962"/>
              <a:gd name="connsiteY13" fmla="*/ 5772 h 10000"/>
              <a:gd name="connsiteX14" fmla="*/ 5348 w 9962"/>
              <a:gd name="connsiteY14" fmla="*/ 6085 h 10000"/>
              <a:gd name="connsiteX15" fmla="*/ 5834 w 9962"/>
              <a:gd name="connsiteY15" fmla="*/ 6085 h 10000"/>
              <a:gd name="connsiteX16" fmla="*/ 5872 w 9962"/>
              <a:gd name="connsiteY16" fmla="*/ 5772 h 10000"/>
              <a:gd name="connsiteX17" fmla="*/ 5872 w 9962"/>
              <a:gd name="connsiteY17" fmla="*/ 2293 h 10000"/>
              <a:gd name="connsiteX18" fmla="*/ 5910 w 9962"/>
              <a:gd name="connsiteY18" fmla="*/ 1980 h 10000"/>
              <a:gd name="connsiteX19" fmla="*/ 6989 w 9962"/>
              <a:gd name="connsiteY19" fmla="*/ 1980 h 10000"/>
              <a:gd name="connsiteX20" fmla="*/ 7027 w 9962"/>
              <a:gd name="connsiteY20" fmla="*/ 2293 h 10000"/>
              <a:gd name="connsiteX21" fmla="*/ 7027 w 9962"/>
              <a:gd name="connsiteY21" fmla="*/ 9687 h 10000"/>
              <a:gd name="connsiteX22" fmla="*/ 7065 w 9962"/>
              <a:gd name="connsiteY22" fmla="*/ 10000 h 10000"/>
              <a:gd name="connsiteX23" fmla="*/ 8271 w 9962"/>
              <a:gd name="connsiteY23" fmla="*/ 10000 h 10000"/>
              <a:gd name="connsiteX24" fmla="*/ 8309 w 9962"/>
              <a:gd name="connsiteY24" fmla="*/ 9687 h 10000"/>
              <a:gd name="connsiteX25" fmla="*/ 8309 w 9962"/>
              <a:gd name="connsiteY25" fmla="*/ 6298 h 10000"/>
              <a:gd name="connsiteX26" fmla="*/ 8347 w 9962"/>
              <a:gd name="connsiteY26" fmla="*/ 5984 h 10000"/>
              <a:gd name="connsiteX27" fmla="*/ 9962 w 9962"/>
              <a:gd name="connsiteY27" fmla="*/ 5984 h 10000"/>
              <a:gd name="connsiteX0" fmla="*/ 0 w 10000"/>
              <a:gd name="connsiteY0" fmla="*/ 2942 h 10000"/>
              <a:gd name="connsiteX1" fmla="*/ 38 w 10000"/>
              <a:gd name="connsiteY1" fmla="*/ 2629 h 10000"/>
              <a:gd name="connsiteX2" fmla="*/ 1423 w 10000"/>
              <a:gd name="connsiteY2" fmla="*/ 2629 h 10000"/>
              <a:gd name="connsiteX3" fmla="*/ 1463 w 10000"/>
              <a:gd name="connsiteY3" fmla="*/ 2942 h 10000"/>
              <a:gd name="connsiteX4" fmla="*/ 1463 w 10000"/>
              <a:gd name="connsiteY4" fmla="*/ 8333 h 10000"/>
              <a:gd name="connsiteX5" fmla="*/ 1501 w 10000"/>
              <a:gd name="connsiteY5" fmla="*/ 8647 h 10000"/>
              <a:gd name="connsiteX6" fmla="*/ 3455 w 10000"/>
              <a:gd name="connsiteY6" fmla="*/ 8647 h 10000"/>
              <a:gd name="connsiteX7" fmla="*/ 3493 w 10000"/>
              <a:gd name="connsiteY7" fmla="*/ 8333 h 10000"/>
              <a:gd name="connsiteX8" fmla="*/ 3493 w 10000"/>
              <a:gd name="connsiteY8" fmla="*/ 313 h 10000"/>
              <a:gd name="connsiteX9" fmla="*/ 3531 w 10000"/>
              <a:gd name="connsiteY9" fmla="*/ 0 h 10000"/>
              <a:gd name="connsiteX10" fmla="*/ 5292 w 10000"/>
              <a:gd name="connsiteY10" fmla="*/ 0 h 10000"/>
              <a:gd name="connsiteX11" fmla="*/ 5330 w 10000"/>
              <a:gd name="connsiteY11" fmla="*/ 313 h 10000"/>
              <a:gd name="connsiteX12" fmla="*/ 5330 w 10000"/>
              <a:gd name="connsiteY12" fmla="*/ 5772 h 10000"/>
              <a:gd name="connsiteX13" fmla="*/ 5368 w 10000"/>
              <a:gd name="connsiteY13" fmla="*/ 6085 h 10000"/>
              <a:gd name="connsiteX14" fmla="*/ 5856 w 10000"/>
              <a:gd name="connsiteY14" fmla="*/ 6085 h 10000"/>
              <a:gd name="connsiteX15" fmla="*/ 5894 w 10000"/>
              <a:gd name="connsiteY15" fmla="*/ 5772 h 10000"/>
              <a:gd name="connsiteX16" fmla="*/ 5894 w 10000"/>
              <a:gd name="connsiteY16" fmla="*/ 2293 h 10000"/>
              <a:gd name="connsiteX17" fmla="*/ 5933 w 10000"/>
              <a:gd name="connsiteY17" fmla="*/ 1980 h 10000"/>
              <a:gd name="connsiteX18" fmla="*/ 7016 w 10000"/>
              <a:gd name="connsiteY18" fmla="*/ 1980 h 10000"/>
              <a:gd name="connsiteX19" fmla="*/ 7054 w 10000"/>
              <a:gd name="connsiteY19" fmla="*/ 2293 h 10000"/>
              <a:gd name="connsiteX20" fmla="*/ 7054 w 10000"/>
              <a:gd name="connsiteY20" fmla="*/ 9687 h 10000"/>
              <a:gd name="connsiteX21" fmla="*/ 7092 w 10000"/>
              <a:gd name="connsiteY21" fmla="*/ 10000 h 10000"/>
              <a:gd name="connsiteX22" fmla="*/ 8303 w 10000"/>
              <a:gd name="connsiteY22" fmla="*/ 10000 h 10000"/>
              <a:gd name="connsiteX23" fmla="*/ 8341 w 10000"/>
              <a:gd name="connsiteY23" fmla="*/ 9687 h 10000"/>
              <a:gd name="connsiteX24" fmla="*/ 8341 w 10000"/>
              <a:gd name="connsiteY24" fmla="*/ 6298 h 10000"/>
              <a:gd name="connsiteX25" fmla="*/ 8379 w 10000"/>
              <a:gd name="connsiteY25" fmla="*/ 5984 h 10000"/>
              <a:gd name="connsiteX26" fmla="*/ 10000 w 10000"/>
              <a:gd name="connsiteY26" fmla="*/ 5984 h 10000"/>
              <a:gd name="connsiteX0" fmla="*/ 0 w 9962"/>
              <a:gd name="connsiteY0" fmla="*/ 2629 h 10000"/>
              <a:gd name="connsiteX1" fmla="*/ 1385 w 9962"/>
              <a:gd name="connsiteY1" fmla="*/ 2629 h 10000"/>
              <a:gd name="connsiteX2" fmla="*/ 1425 w 9962"/>
              <a:gd name="connsiteY2" fmla="*/ 2942 h 10000"/>
              <a:gd name="connsiteX3" fmla="*/ 1425 w 9962"/>
              <a:gd name="connsiteY3" fmla="*/ 8333 h 10000"/>
              <a:gd name="connsiteX4" fmla="*/ 1463 w 9962"/>
              <a:gd name="connsiteY4" fmla="*/ 8647 h 10000"/>
              <a:gd name="connsiteX5" fmla="*/ 3417 w 9962"/>
              <a:gd name="connsiteY5" fmla="*/ 8647 h 10000"/>
              <a:gd name="connsiteX6" fmla="*/ 3455 w 9962"/>
              <a:gd name="connsiteY6" fmla="*/ 8333 h 10000"/>
              <a:gd name="connsiteX7" fmla="*/ 3455 w 9962"/>
              <a:gd name="connsiteY7" fmla="*/ 313 h 10000"/>
              <a:gd name="connsiteX8" fmla="*/ 3493 w 9962"/>
              <a:gd name="connsiteY8" fmla="*/ 0 h 10000"/>
              <a:gd name="connsiteX9" fmla="*/ 5254 w 9962"/>
              <a:gd name="connsiteY9" fmla="*/ 0 h 10000"/>
              <a:gd name="connsiteX10" fmla="*/ 5292 w 9962"/>
              <a:gd name="connsiteY10" fmla="*/ 313 h 10000"/>
              <a:gd name="connsiteX11" fmla="*/ 5292 w 9962"/>
              <a:gd name="connsiteY11" fmla="*/ 5772 h 10000"/>
              <a:gd name="connsiteX12" fmla="*/ 5330 w 9962"/>
              <a:gd name="connsiteY12" fmla="*/ 6085 h 10000"/>
              <a:gd name="connsiteX13" fmla="*/ 5818 w 9962"/>
              <a:gd name="connsiteY13" fmla="*/ 6085 h 10000"/>
              <a:gd name="connsiteX14" fmla="*/ 5856 w 9962"/>
              <a:gd name="connsiteY14" fmla="*/ 5772 h 10000"/>
              <a:gd name="connsiteX15" fmla="*/ 5856 w 9962"/>
              <a:gd name="connsiteY15" fmla="*/ 2293 h 10000"/>
              <a:gd name="connsiteX16" fmla="*/ 5895 w 9962"/>
              <a:gd name="connsiteY16" fmla="*/ 1980 h 10000"/>
              <a:gd name="connsiteX17" fmla="*/ 6978 w 9962"/>
              <a:gd name="connsiteY17" fmla="*/ 1980 h 10000"/>
              <a:gd name="connsiteX18" fmla="*/ 7016 w 9962"/>
              <a:gd name="connsiteY18" fmla="*/ 2293 h 10000"/>
              <a:gd name="connsiteX19" fmla="*/ 7016 w 9962"/>
              <a:gd name="connsiteY19" fmla="*/ 9687 h 10000"/>
              <a:gd name="connsiteX20" fmla="*/ 7054 w 9962"/>
              <a:gd name="connsiteY20" fmla="*/ 10000 h 10000"/>
              <a:gd name="connsiteX21" fmla="*/ 8265 w 9962"/>
              <a:gd name="connsiteY21" fmla="*/ 10000 h 10000"/>
              <a:gd name="connsiteX22" fmla="*/ 8303 w 9962"/>
              <a:gd name="connsiteY22" fmla="*/ 9687 h 10000"/>
              <a:gd name="connsiteX23" fmla="*/ 8303 w 9962"/>
              <a:gd name="connsiteY23" fmla="*/ 6298 h 10000"/>
              <a:gd name="connsiteX24" fmla="*/ 8341 w 9962"/>
              <a:gd name="connsiteY24" fmla="*/ 5984 h 10000"/>
              <a:gd name="connsiteX25" fmla="*/ 9962 w 9962"/>
              <a:gd name="connsiteY25" fmla="*/ 5984 h 10000"/>
              <a:gd name="connsiteX0" fmla="*/ 0 w 8610"/>
              <a:gd name="connsiteY0" fmla="*/ 2629 h 10000"/>
              <a:gd name="connsiteX1" fmla="*/ 40 w 8610"/>
              <a:gd name="connsiteY1" fmla="*/ 2942 h 10000"/>
              <a:gd name="connsiteX2" fmla="*/ 40 w 8610"/>
              <a:gd name="connsiteY2" fmla="*/ 8333 h 10000"/>
              <a:gd name="connsiteX3" fmla="*/ 79 w 8610"/>
              <a:gd name="connsiteY3" fmla="*/ 8647 h 10000"/>
              <a:gd name="connsiteX4" fmla="*/ 2040 w 8610"/>
              <a:gd name="connsiteY4" fmla="*/ 8647 h 10000"/>
              <a:gd name="connsiteX5" fmla="*/ 2078 w 8610"/>
              <a:gd name="connsiteY5" fmla="*/ 8333 h 10000"/>
              <a:gd name="connsiteX6" fmla="*/ 2078 w 8610"/>
              <a:gd name="connsiteY6" fmla="*/ 313 h 10000"/>
              <a:gd name="connsiteX7" fmla="*/ 2116 w 8610"/>
              <a:gd name="connsiteY7" fmla="*/ 0 h 10000"/>
              <a:gd name="connsiteX8" fmla="*/ 3884 w 8610"/>
              <a:gd name="connsiteY8" fmla="*/ 0 h 10000"/>
              <a:gd name="connsiteX9" fmla="*/ 3922 w 8610"/>
              <a:gd name="connsiteY9" fmla="*/ 313 h 10000"/>
              <a:gd name="connsiteX10" fmla="*/ 3922 w 8610"/>
              <a:gd name="connsiteY10" fmla="*/ 5772 h 10000"/>
              <a:gd name="connsiteX11" fmla="*/ 3960 w 8610"/>
              <a:gd name="connsiteY11" fmla="*/ 6085 h 10000"/>
              <a:gd name="connsiteX12" fmla="*/ 4450 w 8610"/>
              <a:gd name="connsiteY12" fmla="*/ 6085 h 10000"/>
              <a:gd name="connsiteX13" fmla="*/ 4488 w 8610"/>
              <a:gd name="connsiteY13" fmla="*/ 5772 h 10000"/>
              <a:gd name="connsiteX14" fmla="*/ 4488 w 8610"/>
              <a:gd name="connsiteY14" fmla="*/ 2293 h 10000"/>
              <a:gd name="connsiteX15" fmla="*/ 4527 w 8610"/>
              <a:gd name="connsiteY15" fmla="*/ 1980 h 10000"/>
              <a:gd name="connsiteX16" fmla="*/ 5615 w 8610"/>
              <a:gd name="connsiteY16" fmla="*/ 1980 h 10000"/>
              <a:gd name="connsiteX17" fmla="*/ 5653 w 8610"/>
              <a:gd name="connsiteY17" fmla="*/ 2293 h 10000"/>
              <a:gd name="connsiteX18" fmla="*/ 5653 w 8610"/>
              <a:gd name="connsiteY18" fmla="*/ 9687 h 10000"/>
              <a:gd name="connsiteX19" fmla="*/ 5691 w 8610"/>
              <a:gd name="connsiteY19" fmla="*/ 10000 h 10000"/>
              <a:gd name="connsiteX20" fmla="*/ 6907 w 8610"/>
              <a:gd name="connsiteY20" fmla="*/ 10000 h 10000"/>
              <a:gd name="connsiteX21" fmla="*/ 6945 w 8610"/>
              <a:gd name="connsiteY21" fmla="*/ 9687 h 10000"/>
              <a:gd name="connsiteX22" fmla="*/ 6945 w 8610"/>
              <a:gd name="connsiteY22" fmla="*/ 6298 h 10000"/>
              <a:gd name="connsiteX23" fmla="*/ 6983 w 8610"/>
              <a:gd name="connsiteY23" fmla="*/ 5984 h 10000"/>
              <a:gd name="connsiteX24" fmla="*/ 8610 w 8610"/>
              <a:gd name="connsiteY24" fmla="*/ 5984 h 10000"/>
              <a:gd name="connsiteX0" fmla="*/ 0 w 9954"/>
              <a:gd name="connsiteY0" fmla="*/ 2942 h 10000"/>
              <a:gd name="connsiteX1" fmla="*/ 0 w 9954"/>
              <a:gd name="connsiteY1" fmla="*/ 8333 h 10000"/>
              <a:gd name="connsiteX2" fmla="*/ 46 w 9954"/>
              <a:gd name="connsiteY2" fmla="*/ 8647 h 10000"/>
              <a:gd name="connsiteX3" fmla="*/ 2323 w 9954"/>
              <a:gd name="connsiteY3" fmla="*/ 8647 h 10000"/>
              <a:gd name="connsiteX4" fmla="*/ 2367 w 9954"/>
              <a:gd name="connsiteY4" fmla="*/ 8333 h 10000"/>
              <a:gd name="connsiteX5" fmla="*/ 2367 w 9954"/>
              <a:gd name="connsiteY5" fmla="*/ 313 h 10000"/>
              <a:gd name="connsiteX6" fmla="*/ 2412 w 9954"/>
              <a:gd name="connsiteY6" fmla="*/ 0 h 10000"/>
              <a:gd name="connsiteX7" fmla="*/ 4465 w 9954"/>
              <a:gd name="connsiteY7" fmla="*/ 0 h 10000"/>
              <a:gd name="connsiteX8" fmla="*/ 4509 w 9954"/>
              <a:gd name="connsiteY8" fmla="*/ 313 h 10000"/>
              <a:gd name="connsiteX9" fmla="*/ 4509 w 9954"/>
              <a:gd name="connsiteY9" fmla="*/ 5772 h 10000"/>
              <a:gd name="connsiteX10" fmla="*/ 4553 w 9954"/>
              <a:gd name="connsiteY10" fmla="*/ 6085 h 10000"/>
              <a:gd name="connsiteX11" fmla="*/ 5122 w 9954"/>
              <a:gd name="connsiteY11" fmla="*/ 6085 h 10000"/>
              <a:gd name="connsiteX12" fmla="*/ 5167 w 9954"/>
              <a:gd name="connsiteY12" fmla="*/ 5772 h 10000"/>
              <a:gd name="connsiteX13" fmla="*/ 5167 w 9954"/>
              <a:gd name="connsiteY13" fmla="*/ 2293 h 10000"/>
              <a:gd name="connsiteX14" fmla="*/ 5212 w 9954"/>
              <a:gd name="connsiteY14" fmla="*/ 1980 h 10000"/>
              <a:gd name="connsiteX15" fmla="*/ 6475 w 9954"/>
              <a:gd name="connsiteY15" fmla="*/ 1980 h 10000"/>
              <a:gd name="connsiteX16" fmla="*/ 6520 w 9954"/>
              <a:gd name="connsiteY16" fmla="*/ 2293 h 10000"/>
              <a:gd name="connsiteX17" fmla="*/ 6520 w 9954"/>
              <a:gd name="connsiteY17" fmla="*/ 9687 h 10000"/>
              <a:gd name="connsiteX18" fmla="*/ 6564 w 9954"/>
              <a:gd name="connsiteY18" fmla="*/ 10000 h 10000"/>
              <a:gd name="connsiteX19" fmla="*/ 7976 w 9954"/>
              <a:gd name="connsiteY19" fmla="*/ 10000 h 10000"/>
              <a:gd name="connsiteX20" fmla="*/ 8020 w 9954"/>
              <a:gd name="connsiteY20" fmla="*/ 9687 h 10000"/>
              <a:gd name="connsiteX21" fmla="*/ 8020 w 9954"/>
              <a:gd name="connsiteY21" fmla="*/ 6298 h 10000"/>
              <a:gd name="connsiteX22" fmla="*/ 8064 w 9954"/>
              <a:gd name="connsiteY22" fmla="*/ 5984 h 10000"/>
              <a:gd name="connsiteX23" fmla="*/ 9954 w 9954"/>
              <a:gd name="connsiteY23" fmla="*/ 5984 h 10000"/>
              <a:gd name="connsiteX0" fmla="*/ 0 w 10000"/>
              <a:gd name="connsiteY0" fmla="*/ 8333 h 10000"/>
              <a:gd name="connsiteX1" fmla="*/ 46 w 10000"/>
              <a:gd name="connsiteY1" fmla="*/ 8647 h 10000"/>
              <a:gd name="connsiteX2" fmla="*/ 2334 w 10000"/>
              <a:gd name="connsiteY2" fmla="*/ 8647 h 10000"/>
              <a:gd name="connsiteX3" fmla="*/ 2378 w 10000"/>
              <a:gd name="connsiteY3" fmla="*/ 8333 h 10000"/>
              <a:gd name="connsiteX4" fmla="*/ 2378 w 10000"/>
              <a:gd name="connsiteY4" fmla="*/ 313 h 10000"/>
              <a:gd name="connsiteX5" fmla="*/ 2423 w 10000"/>
              <a:gd name="connsiteY5" fmla="*/ 0 h 10000"/>
              <a:gd name="connsiteX6" fmla="*/ 4486 w 10000"/>
              <a:gd name="connsiteY6" fmla="*/ 0 h 10000"/>
              <a:gd name="connsiteX7" fmla="*/ 4530 w 10000"/>
              <a:gd name="connsiteY7" fmla="*/ 313 h 10000"/>
              <a:gd name="connsiteX8" fmla="*/ 4530 w 10000"/>
              <a:gd name="connsiteY8" fmla="*/ 5772 h 10000"/>
              <a:gd name="connsiteX9" fmla="*/ 4574 w 10000"/>
              <a:gd name="connsiteY9" fmla="*/ 6085 h 10000"/>
              <a:gd name="connsiteX10" fmla="*/ 5146 w 10000"/>
              <a:gd name="connsiteY10" fmla="*/ 6085 h 10000"/>
              <a:gd name="connsiteX11" fmla="*/ 5191 w 10000"/>
              <a:gd name="connsiteY11" fmla="*/ 5772 h 10000"/>
              <a:gd name="connsiteX12" fmla="*/ 5191 w 10000"/>
              <a:gd name="connsiteY12" fmla="*/ 2293 h 10000"/>
              <a:gd name="connsiteX13" fmla="*/ 5236 w 10000"/>
              <a:gd name="connsiteY13" fmla="*/ 1980 h 10000"/>
              <a:gd name="connsiteX14" fmla="*/ 6505 w 10000"/>
              <a:gd name="connsiteY14" fmla="*/ 1980 h 10000"/>
              <a:gd name="connsiteX15" fmla="*/ 6550 w 10000"/>
              <a:gd name="connsiteY15" fmla="*/ 2293 h 10000"/>
              <a:gd name="connsiteX16" fmla="*/ 6550 w 10000"/>
              <a:gd name="connsiteY16" fmla="*/ 9687 h 10000"/>
              <a:gd name="connsiteX17" fmla="*/ 6594 w 10000"/>
              <a:gd name="connsiteY17" fmla="*/ 10000 h 10000"/>
              <a:gd name="connsiteX18" fmla="*/ 8013 w 10000"/>
              <a:gd name="connsiteY18" fmla="*/ 10000 h 10000"/>
              <a:gd name="connsiteX19" fmla="*/ 8057 w 10000"/>
              <a:gd name="connsiteY19" fmla="*/ 9687 h 10000"/>
              <a:gd name="connsiteX20" fmla="*/ 8057 w 10000"/>
              <a:gd name="connsiteY20" fmla="*/ 6298 h 10000"/>
              <a:gd name="connsiteX21" fmla="*/ 8101 w 10000"/>
              <a:gd name="connsiteY21" fmla="*/ 5984 h 10000"/>
              <a:gd name="connsiteX22" fmla="*/ 10000 w 10000"/>
              <a:gd name="connsiteY22" fmla="*/ 5984 h 10000"/>
              <a:gd name="connsiteX0" fmla="*/ 0 w 8101"/>
              <a:gd name="connsiteY0" fmla="*/ 8333 h 10000"/>
              <a:gd name="connsiteX1" fmla="*/ 46 w 8101"/>
              <a:gd name="connsiteY1" fmla="*/ 8647 h 10000"/>
              <a:gd name="connsiteX2" fmla="*/ 2334 w 8101"/>
              <a:gd name="connsiteY2" fmla="*/ 8647 h 10000"/>
              <a:gd name="connsiteX3" fmla="*/ 2378 w 8101"/>
              <a:gd name="connsiteY3" fmla="*/ 8333 h 10000"/>
              <a:gd name="connsiteX4" fmla="*/ 2378 w 8101"/>
              <a:gd name="connsiteY4" fmla="*/ 313 h 10000"/>
              <a:gd name="connsiteX5" fmla="*/ 2423 w 8101"/>
              <a:gd name="connsiteY5" fmla="*/ 0 h 10000"/>
              <a:gd name="connsiteX6" fmla="*/ 4486 w 8101"/>
              <a:gd name="connsiteY6" fmla="*/ 0 h 10000"/>
              <a:gd name="connsiteX7" fmla="*/ 4530 w 8101"/>
              <a:gd name="connsiteY7" fmla="*/ 313 h 10000"/>
              <a:gd name="connsiteX8" fmla="*/ 4530 w 8101"/>
              <a:gd name="connsiteY8" fmla="*/ 5772 h 10000"/>
              <a:gd name="connsiteX9" fmla="*/ 4574 w 8101"/>
              <a:gd name="connsiteY9" fmla="*/ 6085 h 10000"/>
              <a:gd name="connsiteX10" fmla="*/ 5146 w 8101"/>
              <a:gd name="connsiteY10" fmla="*/ 6085 h 10000"/>
              <a:gd name="connsiteX11" fmla="*/ 5191 w 8101"/>
              <a:gd name="connsiteY11" fmla="*/ 5772 h 10000"/>
              <a:gd name="connsiteX12" fmla="*/ 5191 w 8101"/>
              <a:gd name="connsiteY12" fmla="*/ 2293 h 10000"/>
              <a:gd name="connsiteX13" fmla="*/ 5236 w 8101"/>
              <a:gd name="connsiteY13" fmla="*/ 1980 h 10000"/>
              <a:gd name="connsiteX14" fmla="*/ 6505 w 8101"/>
              <a:gd name="connsiteY14" fmla="*/ 1980 h 10000"/>
              <a:gd name="connsiteX15" fmla="*/ 6550 w 8101"/>
              <a:gd name="connsiteY15" fmla="*/ 2293 h 10000"/>
              <a:gd name="connsiteX16" fmla="*/ 6550 w 8101"/>
              <a:gd name="connsiteY16" fmla="*/ 9687 h 10000"/>
              <a:gd name="connsiteX17" fmla="*/ 6594 w 8101"/>
              <a:gd name="connsiteY17" fmla="*/ 10000 h 10000"/>
              <a:gd name="connsiteX18" fmla="*/ 8013 w 8101"/>
              <a:gd name="connsiteY18" fmla="*/ 10000 h 10000"/>
              <a:gd name="connsiteX19" fmla="*/ 8057 w 8101"/>
              <a:gd name="connsiteY19" fmla="*/ 9687 h 10000"/>
              <a:gd name="connsiteX20" fmla="*/ 8057 w 8101"/>
              <a:gd name="connsiteY20" fmla="*/ 6298 h 10000"/>
              <a:gd name="connsiteX21" fmla="*/ 8101 w 8101"/>
              <a:gd name="connsiteY21" fmla="*/ 5984 h 10000"/>
              <a:gd name="connsiteX0" fmla="*/ 0 w 9946"/>
              <a:gd name="connsiteY0" fmla="*/ 8333 h 10000"/>
              <a:gd name="connsiteX1" fmla="*/ 57 w 9946"/>
              <a:gd name="connsiteY1" fmla="*/ 8647 h 10000"/>
              <a:gd name="connsiteX2" fmla="*/ 2881 w 9946"/>
              <a:gd name="connsiteY2" fmla="*/ 8647 h 10000"/>
              <a:gd name="connsiteX3" fmla="*/ 2935 w 9946"/>
              <a:gd name="connsiteY3" fmla="*/ 8333 h 10000"/>
              <a:gd name="connsiteX4" fmla="*/ 2935 w 9946"/>
              <a:gd name="connsiteY4" fmla="*/ 313 h 10000"/>
              <a:gd name="connsiteX5" fmla="*/ 2991 w 9946"/>
              <a:gd name="connsiteY5" fmla="*/ 0 h 10000"/>
              <a:gd name="connsiteX6" fmla="*/ 5538 w 9946"/>
              <a:gd name="connsiteY6" fmla="*/ 0 h 10000"/>
              <a:gd name="connsiteX7" fmla="*/ 5592 w 9946"/>
              <a:gd name="connsiteY7" fmla="*/ 313 h 10000"/>
              <a:gd name="connsiteX8" fmla="*/ 5592 w 9946"/>
              <a:gd name="connsiteY8" fmla="*/ 5772 h 10000"/>
              <a:gd name="connsiteX9" fmla="*/ 5646 w 9946"/>
              <a:gd name="connsiteY9" fmla="*/ 6085 h 10000"/>
              <a:gd name="connsiteX10" fmla="*/ 6352 w 9946"/>
              <a:gd name="connsiteY10" fmla="*/ 6085 h 10000"/>
              <a:gd name="connsiteX11" fmla="*/ 6408 w 9946"/>
              <a:gd name="connsiteY11" fmla="*/ 5772 h 10000"/>
              <a:gd name="connsiteX12" fmla="*/ 6408 w 9946"/>
              <a:gd name="connsiteY12" fmla="*/ 2293 h 10000"/>
              <a:gd name="connsiteX13" fmla="*/ 6463 w 9946"/>
              <a:gd name="connsiteY13" fmla="*/ 1980 h 10000"/>
              <a:gd name="connsiteX14" fmla="*/ 8030 w 9946"/>
              <a:gd name="connsiteY14" fmla="*/ 1980 h 10000"/>
              <a:gd name="connsiteX15" fmla="*/ 8085 w 9946"/>
              <a:gd name="connsiteY15" fmla="*/ 2293 h 10000"/>
              <a:gd name="connsiteX16" fmla="*/ 8085 w 9946"/>
              <a:gd name="connsiteY16" fmla="*/ 9687 h 10000"/>
              <a:gd name="connsiteX17" fmla="*/ 8140 w 9946"/>
              <a:gd name="connsiteY17" fmla="*/ 10000 h 10000"/>
              <a:gd name="connsiteX18" fmla="*/ 9891 w 9946"/>
              <a:gd name="connsiteY18" fmla="*/ 10000 h 10000"/>
              <a:gd name="connsiteX19" fmla="*/ 9946 w 9946"/>
              <a:gd name="connsiteY19" fmla="*/ 9687 h 10000"/>
              <a:gd name="connsiteX20" fmla="*/ 9946 w 9946"/>
              <a:gd name="connsiteY20" fmla="*/ 6298 h 10000"/>
              <a:gd name="connsiteX0" fmla="*/ 0 w 10000"/>
              <a:gd name="connsiteY0" fmla="*/ 8333 h 10000"/>
              <a:gd name="connsiteX1" fmla="*/ 57 w 10000"/>
              <a:gd name="connsiteY1" fmla="*/ 8647 h 10000"/>
              <a:gd name="connsiteX2" fmla="*/ 2897 w 10000"/>
              <a:gd name="connsiteY2" fmla="*/ 8647 h 10000"/>
              <a:gd name="connsiteX3" fmla="*/ 2951 w 10000"/>
              <a:gd name="connsiteY3" fmla="*/ 8333 h 10000"/>
              <a:gd name="connsiteX4" fmla="*/ 2951 w 10000"/>
              <a:gd name="connsiteY4" fmla="*/ 313 h 10000"/>
              <a:gd name="connsiteX5" fmla="*/ 3007 w 10000"/>
              <a:gd name="connsiteY5" fmla="*/ 0 h 10000"/>
              <a:gd name="connsiteX6" fmla="*/ 5568 w 10000"/>
              <a:gd name="connsiteY6" fmla="*/ 0 h 10000"/>
              <a:gd name="connsiteX7" fmla="*/ 5622 w 10000"/>
              <a:gd name="connsiteY7" fmla="*/ 313 h 10000"/>
              <a:gd name="connsiteX8" fmla="*/ 5622 w 10000"/>
              <a:gd name="connsiteY8" fmla="*/ 5772 h 10000"/>
              <a:gd name="connsiteX9" fmla="*/ 5677 w 10000"/>
              <a:gd name="connsiteY9" fmla="*/ 6085 h 10000"/>
              <a:gd name="connsiteX10" fmla="*/ 6386 w 10000"/>
              <a:gd name="connsiteY10" fmla="*/ 6085 h 10000"/>
              <a:gd name="connsiteX11" fmla="*/ 6443 w 10000"/>
              <a:gd name="connsiteY11" fmla="*/ 5772 h 10000"/>
              <a:gd name="connsiteX12" fmla="*/ 6443 w 10000"/>
              <a:gd name="connsiteY12" fmla="*/ 2293 h 10000"/>
              <a:gd name="connsiteX13" fmla="*/ 6498 w 10000"/>
              <a:gd name="connsiteY13" fmla="*/ 1980 h 10000"/>
              <a:gd name="connsiteX14" fmla="*/ 8074 w 10000"/>
              <a:gd name="connsiteY14" fmla="*/ 1980 h 10000"/>
              <a:gd name="connsiteX15" fmla="*/ 8129 w 10000"/>
              <a:gd name="connsiteY15" fmla="*/ 2293 h 10000"/>
              <a:gd name="connsiteX16" fmla="*/ 8129 w 10000"/>
              <a:gd name="connsiteY16" fmla="*/ 9687 h 10000"/>
              <a:gd name="connsiteX17" fmla="*/ 8184 w 10000"/>
              <a:gd name="connsiteY17" fmla="*/ 10000 h 10000"/>
              <a:gd name="connsiteX18" fmla="*/ 9945 w 10000"/>
              <a:gd name="connsiteY18" fmla="*/ 10000 h 10000"/>
              <a:gd name="connsiteX19" fmla="*/ 10000 w 10000"/>
              <a:gd name="connsiteY19" fmla="*/ 9687 h 10000"/>
              <a:gd name="connsiteX0" fmla="*/ 0 w 9945"/>
              <a:gd name="connsiteY0" fmla="*/ 8333 h 10000"/>
              <a:gd name="connsiteX1" fmla="*/ 57 w 9945"/>
              <a:gd name="connsiteY1" fmla="*/ 8647 h 10000"/>
              <a:gd name="connsiteX2" fmla="*/ 2897 w 9945"/>
              <a:gd name="connsiteY2" fmla="*/ 8647 h 10000"/>
              <a:gd name="connsiteX3" fmla="*/ 2951 w 9945"/>
              <a:gd name="connsiteY3" fmla="*/ 8333 h 10000"/>
              <a:gd name="connsiteX4" fmla="*/ 2951 w 9945"/>
              <a:gd name="connsiteY4" fmla="*/ 313 h 10000"/>
              <a:gd name="connsiteX5" fmla="*/ 3007 w 9945"/>
              <a:gd name="connsiteY5" fmla="*/ 0 h 10000"/>
              <a:gd name="connsiteX6" fmla="*/ 5568 w 9945"/>
              <a:gd name="connsiteY6" fmla="*/ 0 h 10000"/>
              <a:gd name="connsiteX7" fmla="*/ 5622 w 9945"/>
              <a:gd name="connsiteY7" fmla="*/ 313 h 10000"/>
              <a:gd name="connsiteX8" fmla="*/ 5622 w 9945"/>
              <a:gd name="connsiteY8" fmla="*/ 5772 h 10000"/>
              <a:gd name="connsiteX9" fmla="*/ 5677 w 9945"/>
              <a:gd name="connsiteY9" fmla="*/ 6085 h 10000"/>
              <a:gd name="connsiteX10" fmla="*/ 6386 w 9945"/>
              <a:gd name="connsiteY10" fmla="*/ 6085 h 10000"/>
              <a:gd name="connsiteX11" fmla="*/ 6443 w 9945"/>
              <a:gd name="connsiteY11" fmla="*/ 5772 h 10000"/>
              <a:gd name="connsiteX12" fmla="*/ 6443 w 9945"/>
              <a:gd name="connsiteY12" fmla="*/ 2293 h 10000"/>
              <a:gd name="connsiteX13" fmla="*/ 6498 w 9945"/>
              <a:gd name="connsiteY13" fmla="*/ 1980 h 10000"/>
              <a:gd name="connsiteX14" fmla="*/ 8074 w 9945"/>
              <a:gd name="connsiteY14" fmla="*/ 1980 h 10000"/>
              <a:gd name="connsiteX15" fmla="*/ 8129 w 9945"/>
              <a:gd name="connsiteY15" fmla="*/ 2293 h 10000"/>
              <a:gd name="connsiteX16" fmla="*/ 8129 w 9945"/>
              <a:gd name="connsiteY16" fmla="*/ 9687 h 10000"/>
              <a:gd name="connsiteX17" fmla="*/ 8184 w 9945"/>
              <a:gd name="connsiteY17" fmla="*/ 10000 h 10000"/>
              <a:gd name="connsiteX18" fmla="*/ 9945 w 9945"/>
              <a:gd name="connsiteY18" fmla="*/ 10000 h 10000"/>
              <a:gd name="connsiteX0" fmla="*/ 0 w 8229"/>
              <a:gd name="connsiteY0" fmla="*/ 8333 h 10000"/>
              <a:gd name="connsiteX1" fmla="*/ 57 w 8229"/>
              <a:gd name="connsiteY1" fmla="*/ 8647 h 10000"/>
              <a:gd name="connsiteX2" fmla="*/ 2913 w 8229"/>
              <a:gd name="connsiteY2" fmla="*/ 8647 h 10000"/>
              <a:gd name="connsiteX3" fmla="*/ 2967 w 8229"/>
              <a:gd name="connsiteY3" fmla="*/ 8333 h 10000"/>
              <a:gd name="connsiteX4" fmla="*/ 2967 w 8229"/>
              <a:gd name="connsiteY4" fmla="*/ 313 h 10000"/>
              <a:gd name="connsiteX5" fmla="*/ 3024 w 8229"/>
              <a:gd name="connsiteY5" fmla="*/ 0 h 10000"/>
              <a:gd name="connsiteX6" fmla="*/ 5599 w 8229"/>
              <a:gd name="connsiteY6" fmla="*/ 0 h 10000"/>
              <a:gd name="connsiteX7" fmla="*/ 5653 w 8229"/>
              <a:gd name="connsiteY7" fmla="*/ 313 h 10000"/>
              <a:gd name="connsiteX8" fmla="*/ 5653 w 8229"/>
              <a:gd name="connsiteY8" fmla="*/ 5772 h 10000"/>
              <a:gd name="connsiteX9" fmla="*/ 5708 w 8229"/>
              <a:gd name="connsiteY9" fmla="*/ 6085 h 10000"/>
              <a:gd name="connsiteX10" fmla="*/ 6421 w 8229"/>
              <a:gd name="connsiteY10" fmla="*/ 6085 h 10000"/>
              <a:gd name="connsiteX11" fmla="*/ 6479 w 8229"/>
              <a:gd name="connsiteY11" fmla="*/ 5772 h 10000"/>
              <a:gd name="connsiteX12" fmla="*/ 6479 w 8229"/>
              <a:gd name="connsiteY12" fmla="*/ 2293 h 10000"/>
              <a:gd name="connsiteX13" fmla="*/ 6534 w 8229"/>
              <a:gd name="connsiteY13" fmla="*/ 1980 h 10000"/>
              <a:gd name="connsiteX14" fmla="*/ 8119 w 8229"/>
              <a:gd name="connsiteY14" fmla="*/ 1980 h 10000"/>
              <a:gd name="connsiteX15" fmla="*/ 8174 w 8229"/>
              <a:gd name="connsiteY15" fmla="*/ 2293 h 10000"/>
              <a:gd name="connsiteX16" fmla="*/ 8174 w 8229"/>
              <a:gd name="connsiteY16" fmla="*/ 9687 h 10000"/>
              <a:gd name="connsiteX17" fmla="*/ 8229 w 8229"/>
              <a:gd name="connsiteY17" fmla="*/ 10000 h 10000"/>
              <a:gd name="connsiteX0" fmla="*/ 0 w 9933"/>
              <a:gd name="connsiteY0" fmla="*/ 8333 h 9687"/>
              <a:gd name="connsiteX1" fmla="*/ 69 w 9933"/>
              <a:gd name="connsiteY1" fmla="*/ 8647 h 9687"/>
              <a:gd name="connsiteX2" fmla="*/ 3540 w 9933"/>
              <a:gd name="connsiteY2" fmla="*/ 8647 h 9687"/>
              <a:gd name="connsiteX3" fmla="*/ 3606 w 9933"/>
              <a:gd name="connsiteY3" fmla="*/ 8333 h 9687"/>
              <a:gd name="connsiteX4" fmla="*/ 3606 w 9933"/>
              <a:gd name="connsiteY4" fmla="*/ 313 h 9687"/>
              <a:gd name="connsiteX5" fmla="*/ 3675 w 9933"/>
              <a:gd name="connsiteY5" fmla="*/ 0 h 9687"/>
              <a:gd name="connsiteX6" fmla="*/ 6804 w 9933"/>
              <a:gd name="connsiteY6" fmla="*/ 0 h 9687"/>
              <a:gd name="connsiteX7" fmla="*/ 6870 w 9933"/>
              <a:gd name="connsiteY7" fmla="*/ 313 h 9687"/>
              <a:gd name="connsiteX8" fmla="*/ 6870 w 9933"/>
              <a:gd name="connsiteY8" fmla="*/ 5772 h 9687"/>
              <a:gd name="connsiteX9" fmla="*/ 6936 w 9933"/>
              <a:gd name="connsiteY9" fmla="*/ 6085 h 9687"/>
              <a:gd name="connsiteX10" fmla="*/ 7803 w 9933"/>
              <a:gd name="connsiteY10" fmla="*/ 6085 h 9687"/>
              <a:gd name="connsiteX11" fmla="*/ 7873 w 9933"/>
              <a:gd name="connsiteY11" fmla="*/ 5772 h 9687"/>
              <a:gd name="connsiteX12" fmla="*/ 7873 w 9933"/>
              <a:gd name="connsiteY12" fmla="*/ 2293 h 9687"/>
              <a:gd name="connsiteX13" fmla="*/ 7940 w 9933"/>
              <a:gd name="connsiteY13" fmla="*/ 1980 h 9687"/>
              <a:gd name="connsiteX14" fmla="*/ 9866 w 9933"/>
              <a:gd name="connsiteY14" fmla="*/ 1980 h 9687"/>
              <a:gd name="connsiteX15" fmla="*/ 9933 w 9933"/>
              <a:gd name="connsiteY15" fmla="*/ 2293 h 9687"/>
              <a:gd name="connsiteX16" fmla="*/ 9933 w 9933"/>
              <a:gd name="connsiteY16" fmla="*/ 9687 h 9687"/>
              <a:gd name="connsiteX0" fmla="*/ 0 w 10000"/>
              <a:gd name="connsiteY0" fmla="*/ 8602 h 8926"/>
              <a:gd name="connsiteX1" fmla="*/ 69 w 10000"/>
              <a:gd name="connsiteY1" fmla="*/ 8926 h 8926"/>
              <a:gd name="connsiteX2" fmla="*/ 3564 w 10000"/>
              <a:gd name="connsiteY2" fmla="*/ 8926 h 8926"/>
              <a:gd name="connsiteX3" fmla="*/ 3630 w 10000"/>
              <a:gd name="connsiteY3" fmla="*/ 8602 h 8926"/>
              <a:gd name="connsiteX4" fmla="*/ 3630 w 10000"/>
              <a:gd name="connsiteY4" fmla="*/ 323 h 8926"/>
              <a:gd name="connsiteX5" fmla="*/ 3700 w 10000"/>
              <a:gd name="connsiteY5" fmla="*/ 0 h 8926"/>
              <a:gd name="connsiteX6" fmla="*/ 6850 w 10000"/>
              <a:gd name="connsiteY6" fmla="*/ 0 h 8926"/>
              <a:gd name="connsiteX7" fmla="*/ 6916 w 10000"/>
              <a:gd name="connsiteY7" fmla="*/ 323 h 8926"/>
              <a:gd name="connsiteX8" fmla="*/ 6916 w 10000"/>
              <a:gd name="connsiteY8" fmla="*/ 5959 h 8926"/>
              <a:gd name="connsiteX9" fmla="*/ 6983 w 10000"/>
              <a:gd name="connsiteY9" fmla="*/ 6282 h 8926"/>
              <a:gd name="connsiteX10" fmla="*/ 7856 w 10000"/>
              <a:gd name="connsiteY10" fmla="*/ 6282 h 8926"/>
              <a:gd name="connsiteX11" fmla="*/ 7926 w 10000"/>
              <a:gd name="connsiteY11" fmla="*/ 5959 h 8926"/>
              <a:gd name="connsiteX12" fmla="*/ 7926 w 10000"/>
              <a:gd name="connsiteY12" fmla="*/ 2367 h 8926"/>
              <a:gd name="connsiteX13" fmla="*/ 7994 w 10000"/>
              <a:gd name="connsiteY13" fmla="*/ 2044 h 8926"/>
              <a:gd name="connsiteX14" fmla="*/ 9933 w 10000"/>
              <a:gd name="connsiteY14" fmla="*/ 2044 h 8926"/>
              <a:gd name="connsiteX15" fmla="*/ 10000 w 10000"/>
              <a:gd name="connsiteY15" fmla="*/ 2367 h 8926"/>
              <a:gd name="connsiteX0" fmla="*/ 0 w 10000"/>
              <a:gd name="connsiteY0" fmla="*/ 9637 h 10000"/>
              <a:gd name="connsiteX1" fmla="*/ 3564 w 10000"/>
              <a:gd name="connsiteY1" fmla="*/ 10000 h 10000"/>
              <a:gd name="connsiteX2" fmla="*/ 3630 w 10000"/>
              <a:gd name="connsiteY2" fmla="*/ 9637 h 10000"/>
              <a:gd name="connsiteX3" fmla="*/ 3630 w 10000"/>
              <a:gd name="connsiteY3" fmla="*/ 362 h 10000"/>
              <a:gd name="connsiteX4" fmla="*/ 3700 w 10000"/>
              <a:gd name="connsiteY4" fmla="*/ 0 h 10000"/>
              <a:gd name="connsiteX5" fmla="*/ 6850 w 10000"/>
              <a:gd name="connsiteY5" fmla="*/ 0 h 10000"/>
              <a:gd name="connsiteX6" fmla="*/ 6916 w 10000"/>
              <a:gd name="connsiteY6" fmla="*/ 362 h 10000"/>
              <a:gd name="connsiteX7" fmla="*/ 6916 w 10000"/>
              <a:gd name="connsiteY7" fmla="*/ 6676 h 10000"/>
              <a:gd name="connsiteX8" fmla="*/ 6983 w 10000"/>
              <a:gd name="connsiteY8" fmla="*/ 7038 h 10000"/>
              <a:gd name="connsiteX9" fmla="*/ 7856 w 10000"/>
              <a:gd name="connsiteY9" fmla="*/ 7038 h 10000"/>
              <a:gd name="connsiteX10" fmla="*/ 7926 w 10000"/>
              <a:gd name="connsiteY10" fmla="*/ 6676 h 10000"/>
              <a:gd name="connsiteX11" fmla="*/ 7926 w 10000"/>
              <a:gd name="connsiteY11" fmla="*/ 2652 h 10000"/>
              <a:gd name="connsiteX12" fmla="*/ 7994 w 10000"/>
              <a:gd name="connsiteY12" fmla="*/ 2290 h 10000"/>
              <a:gd name="connsiteX13" fmla="*/ 9933 w 10000"/>
              <a:gd name="connsiteY13" fmla="*/ 2290 h 10000"/>
              <a:gd name="connsiteX14" fmla="*/ 10000 w 10000"/>
              <a:gd name="connsiteY14" fmla="*/ 2652 h 10000"/>
              <a:gd name="connsiteX0" fmla="*/ 0 w 9777"/>
              <a:gd name="connsiteY0" fmla="*/ 10089 h 10109"/>
              <a:gd name="connsiteX1" fmla="*/ 3341 w 9777"/>
              <a:gd name="connsiteY1" fmla="*/ 10000 h 10109"/>
              <a:gd name="connsiteX2" fmla="*/ 3407 w 9777"/>
              <a:gd name="connsiteY2" fmla="*/ 9637 h 10109"/>
              <a:gd name="connsiteX3" fmla="*/ 3407 w 9777"/>
              <a:gd name="connsiteY3" fmla="*/ 362 h 10109"/>
              <a:gd name="connsiteX4" fmla="*/ 3477 w 9777"/>
              <a:gd name="connsiteY4" fmla="*/ 0 h 10109"/>
              <a:gd name="connsiteX5" fmla="*/ 6627 w 9777"/>
              <a:gd name="connsiteY5" fmla="*/ 0 h 10109"/>
              <a:gd name="connsiteX6" fmla="*/ 6693 w 9777"/>
              <a:gd name="connsiteY6" fmla="*/ 362 h 10109"/>
              <a:gd name="connsiteX7" fmla="*/ 6693 w 9777"/>
              <a:gd name="connsiteY7" fmla="*/ 6676 h 10109"/>
              <a:gd name="connsiteX8" fmla="*/ 6760 w 9777"/>
              <a:gd name="connsiteY8" fmla="*/ 7038 h 10109"/>
              <a:gd name="connsiteX9" fmla="*/ 7633 w 9777"/>
              <a:gd name="connsiteY9" fmla="*/ 7038 h 10109"/>
              <a:gd name="connsiteX10" fmla="*/ 7703 w 9777"/>
              <a:gd name="connsiteY10" fmla="*/ 6676 h 10109"/>
              <a:gd name="connsiteX11" fmla="*/ 7703 w 9777"/>
              <a:gd name="connsiteY11" fmla="*/ 2652 h 10109"/>
              <a:gd name="connsiteX12" fmla="*/ 7771 w 9777"/>
              <a:gd name="connsiteY12" fmla="*/ 2290 h 10109"/>
              <a:gd name="connsiteX13" fmla="*/ 9710 w 9777"/>
              <a:gd name="connsiteY13" fmla="*/ 2290 h 10109"/>
              <a:gd name="connsiteX14" fmla="*/ 9777 w 9777"/>
              <a:gd name="connsiteY14" fmla="*/ 2652 h 10109"/>
              <a:gd name="connsiteX0" fmla="*/ 0 w 10000"/>
              <a:gd name="connsiteY0" fmla="*/ 9855 h 9901"/>
              <a:gd name="connsiteX1" fmla="*/ 3417 w 10000"/>
              <a:gd name="connsiteY1" fmla="*/ 9892 h 9901"/>
              <a:gd name="connsiteX2" fmla="*/ 3485 w 10000"/>
              <a:gd name="connsiteY2" fmla="*/ 9533 h 9901"/>
              <a:gd name="connsiteX3" fmla="*/ 3485 w 10000"/>
              <a:gd name="connsiteY3" fmla="*/ 358 h 9901"/>
              <a:gd name="connsiteX4" fmla="*/ 3556 w 10000"/>
              <a:gd name="connsiteY4" fmla="*/ 0 h 9901"/>
              <a:gd name="connsiteX5" fmla="*/ 6778 w 10000"/>
              <a:gd name="connsiteY5" fmla="*/ 0 h 9901"/>
              <a:gd name="connsiteX6" fmla="*/ 6846 w 10000"/>
              <a:gd name="connsiteY6" fmla="*/ 358 h 9901"/>
              <a:gd name="connsiteX7" fmla="*/ 6846 w 10000"/>
              <a:gd name="connsiteY7" fmla="*/ 6604 h 9901"/>
              <a:gd name="connsiteX8" fmla="*/ 6914 w 10000"/>
              <a:gd name="connsiteY8" fmla="*/ 6962 h 9901"/>
              <a:gd name="connsiteX9" fmla="*/ 7807 w 10000"/>
              <a:gd name="connsiteY9" fmla="*/ 6962 h 9901"/>
              <a:gd name="connsiteX10" fmla="*/ 7879 w 10000"/>
              <a:gd name="connsiteY10" fmla="*/ 6604 h 9901"/>
              <a:gd name="connsiteX11" fmla="*/ 7879 w 10000"/>
              <a:gd name="connsiteY11" fmla="*/ 2623 h 9901"/>
              <a:gd name="connsiteX12" fmla="*/ 7948 w 10000"/>
              <a:gd name="connsiteY12" fmla="*/ 2265 h 9901"/>
              <a:gd name="connsiteX13" fmla="*/ 9931 w 10000"/>
              <a:gd name="connsiteY13" fmla="*/ 2265 h 9901"/>
              <a:gd name="connsiteX14" fmla="*/ 10000 w 10000"/>
              <a:gd name="connsiteY14" fmla="*/ 2623 h 9901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54 h 10038"/>
              <a:gd name="connsiteX1" fmla="*/ 3417 w 10000"/>
              <a:gd name="connsiteY1" fmla="*/ 9991 h 10038"/>
              <a:gd name="connsiteX2" fmla="*/ 3485 w 10000"/>
              <a:gd name="connsiteY2" fmla="*/ 9628 h 10038"/>
              <a:gd name="connsiteX3" fmla="*/ 3485 w 10000"/>
              <a:gd name="connsiteY3" fmla="*/ 362 h 10038"/>
              <a:gd name="connsiteX4" fmla="*/ 3556 w 10000"/>
              <a:gd name="connsiteY4" fmla="*/ 0 h 10038"/>
              <a:gd name="connsiteX5" fmla="*/ 6778 w 10000"/>
              <a:gd name="connsiteY5" fmla="*/ 0 h 10038"/>
              <a:gd name="connsiteX6" fmla="*/ 6846 w 10000"/>
              <a:gd name="connsiteY6" fmla="*/ 362 h 10038"/>
              <a:gd name="connsiteX7" fmla="*/ 6846 w 10000"/>
              <a:gd name="connsiteY7" fmla="*/ 6670 h 10038"/>
              <a:gd name="connsiteX8" fmla="*/ 6914 w 10000"/>
              <a:gd name="connsiteY8" fmla="*/ 7032 h 10038"/>
              <a:gd name="connsiteX9" fmla="*/ 7807 w 10000"/>
              <a:gd name="connsiteY9" fmla="*/ 7032 h 10038"/>
              <a:gd name="connsiteX10" fmla="*/ 7879 w 10000"/>
              <a:gd name="connsiteY10" fmla="*/ 6670 h 10038"/>
              <a:gd name="connsiteX11" fmla="*/ 7879 w 10000"/>
              <a:gd name="connsiteY11" fmla="*/ 2649 h 10038"/>
              <a:gd name="connsiteX12" fmla="*/ 7948 w 10000"/>
              <a:gd name="connsiteY12" fmla="*/ 2288 h 10038"/>
              <a:gd name="connsiteX13" fmla="*/ 9931 w 10000"/>
              <a:gd name="connsiteY13" fmla="*/ 2288 h 10038"/>
              <a:gd name="connsiteX14" fmla="*/ 10000 w 10000"/>
              <a:gd name="connsiteY14" fmla="*/ 2649 h 10038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72 h 10018"/>
              <a:gd name="connsiteX1" fmla="*/ 3417 w 10000"/>
              <a:gd name="connsiteY1" fmla="*/ 9991 h 10018"/>
              <a:gd name="connsiteX2" fmla="*/ 3485 w 10000"/>
              <a:gd name="connsiteY2" fmla="*/ 9628 h 10018"/>
              <a:gd name="connsiteX3" fmla="*/ 3485 w 10000"/>
              <a:gd name="connsiteY3" fmla="*/ 362 h 10018"/>
              <a:gd name="connsiteX4" fmla="*/ 3556 w 10000"/>
              <a:gd name="connsiteY4" fmla="*/ 0 h 10018"/>
              <a:gd name="connsiteX5" fmla="*/ 6778 w 10000"/>
              <a:gd name="connsiteY5" fmla="*/ 0 h 10018"/>
              <a:gd name="connsiteX6" fmla="*/ 6846 w 10000"/>
              <a:gd name="connsiteY6" fmla="*/ 362 h 10018"/>
              <a:gd name="connsiteX7" fmla="*/ 6846 w 10000"/>
              <a:gd name="connsiteY7" fmla="*/ 6670 h 10018"/>
              <a:gd name="connsiteX8" fmla="*/ 6914 w 10000"/>
              <a:gd name="connsiteY8" fmla="*/ 7032 h 10018"/>
              <a:gd name="connsiteX9" fmla="*/ 7807 w 10000"/>
              <a:gd name="connsiteY9" fmla="*/ 7032 h 10018"/>
              <a:gd name="connsiteX10" fmla="*/ 7879 w 10000"/>
              <a:gd name="connsiteY10" fmla="*/ 6670 h 10018"/>
              <a:gd name="connsiteX11" fmla="*/ 7879 w 10000"/>
              <a:gd name="connsiteY11" fmla="*/ 2649 h 10018"/>
              <a:gd name="connsiteX12" fmla="*/ 7948 w 10000"/>
              <a:gd name="connsiteY12" fmla="*/ 2288 h 10018"/>
              <a:gd name="connsiteX13" fmla="*/ 9931 w 10000"/>
              <a:gd name="connsiteY13" fmla="*/ 2288 h 10018"/>
              <a:gd name="connsiteX14" fmla="*/ 10000 w 10000"/>
              <a:gd name="connsiteY14" fmla="*/ 2649 h 10018"/>
              <a:gd name="connsiteX0" fmla="*/ 0 w 10000"/>
              <a:gd name="connsiteY0" fmla="*/ 9972 h 9991"/>
              <a:gd name="connsiteX1" fmla="*/ 3417 w 10000"/>
              <a:gd name="connsiteY1" fmla="*/ 9991 h 9991"/>
              <a:gd name="connsiteX2" fmla="*/ 3485 w 10000"/>
              <a:gd name="connsiteY2" fmla="*/ 9628 h 9991"/>
              <a:gd name="connsiteX3" fmla="*/ 3485 w 10000"/>
              <a:gd name="connsiteY3" fmla="*/ 362 h 9991"/>
              <a:gd name="connsiteX4" fmla="*/ 3556 w 10000"/>
              <a:gd name="connsiteY4" fmla="*/ 0 h 9991"/>
              <a:gd name="connsiteX5" fmla="*/ 6778 w 10000"/>
              <a:gd name="connsiteY5" fmla="*/ 0 h 9991"/>
              <a:gd name="connsiteX6" fmla="*/ 6846 w 10000"/>
              <a:gd name="connsiteY6" fmla="*/ 362 h 9991"/>
              <a:gd name="connsiteX7" fmla="*/ 6846 w 10000"/>
              <a:gd name="connsiteY7" fmla="*/ 6670 h 9991"/>
              <a:gd name="connsiteX8" fmla="*/ 6914 w 10000"/>
              <a:gd name="connsiteY8" fmla="*/ 7032 h 9991"/>
              <a:gd name="connsiteX9" fmla="*/ 7807 w 10000"/>
              <a:gd name="connsiteY9" fmla="*/ 7032 h 9991"/>
              <a:gd name="connsiteX10" fmla="*/ 7879 w 10000"/>
              <a:gd name="connsiteY10" fmla="*/ 6670 h 9991"/>
              <a:gd name="connsiteX11" fmla="*/ 7879 w 10000"/>
              <a:gd name="connsiteY11" fmla="*/ 2649 h 9991"/>
              <a:gd name="connsiteX12" fmla="*/ 7948 w 10000"/>
              <a:gd name="connsiteY12" fmla="*/ 2288 h 9991"/>
              <a:gd name="connsiteX13" fmla="*/ 9931 w 10000"/>
              <a:gd name="connsiteY13" fmla="*/ 2288 h 9991"/>
              <a:gd name="connsiteX14" fmla="*/ 10000 w 10000"/>
              <a:gd name="connsiteY14" fmla="*/ 2649 h 9991"/>
              <a:gd name="connsiteX0" fmla="*/ 0 w 10000"/>
              <a:gd name="connsiteY0" fmla="*/ 10008 h 10015"/>
              <a:gd name="connsiteX1" fmla="*/ 3417 w 10000"/>
              <a:gd name="connsiteY1" fmla="*/ 10000 h 10015"/>
              <a:gd name="connsiteX2" fmla="*/ 3485 w 10000"/>
              <a:gd name="connsiteY2" fmla="*/ 9637 h 10015"/>
              <a:gd name="connsiteX3" fmla="*/ 3485 w 10000"/>
              <a:gd name="connsiteY3" fmla="*/ 362 h 10015"/>
              <a:gd name="connsiteX4" fmla="*/ 3556 w 10000"/>
              <a:gd name="connsiteY4" fmla="*/ 0 h 10015"/>
              <a:gd name="connsiteX5" fmla="*/ 6778 w 10000"/>
              <a:gd name="connsiteY5" fmla="*/ 0 h 10015"/>
              <a:gd name="connsiteX6" fmla="*/ 6846 w 10000"/>
              <a:gd name="connsiteY6" fmla="*/ 362 h 10015"/>
              <a:gd name="connsiteX7" fmla="*/ 6846 w 10000"/>
              <a:gd name="connsiteY7" fmla="*/ 6676 h 10015"/>
              <a:gd name="connsiteX8" fmla="*/ 6914 w 10000"/>
              <a:gd name="connsiteY8" fmla="*/ 7038 h 10015"/>
              <a:gd name="connsiteX9" fmla="*/ 7807 w 10000"/>
              <a:gd name="connsiteY9" fmla="*/ 7038 h 10015"/>
              <a:gd name="connsiteX10" fmla="*/ 7879 w 10000"/>
              <a:gd name="connsiteY10" fmla="*/ 6676 h 10015"/>
              <a:gd name="connsiteX11" fmla="*/ 7879 w 10000"/>
              <a:gd name="connsiteY11" fmla="*/ 2651 h 10015"/>
              <a:gd name="connsiteX12" fmla="*/ 7948 w 10000"/>
              <a:gd name="connsiteY12" fmla="*/ 2290 h 10015"/>
              <a:gd name="connsiteX13" fmla="*/ 9931 w 10000"/>
              <a:gd name="connsiteY13" fmla="*/ 2290 h 10015"/>
              <a:gd name="connsiteX14" fmla="*/ 10000 w 10000"/>
              <a:gd name="connsiteY14" fmla="*/ 2651 h 10015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9931 w 10000"/>
              <a:gd name="connsiteY13" fmla="*/ 2290 h 10008"/>
              <a:gd name="connsiteX14" fmla="*/ 10000 w 10000"/>
              <a:gd name="connsiteY14" fmla="*/ 2651 h 10008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10000 w 10000"/>
              <a:gd name="connsiteY13" fmla="*/ 2651 h 10008"/>
              <a:gd name="connsiteX0" fmla="*/ 0 w 9969"/>
              <a:gd name="connsiteY0" fmla="*/ 10008 h 10008"/>
              <a:gd name="connsiteX1" fmla="*/ 3417 w 9969"/>
              <a:gd name="connsiteY1" fmla="*/ 10000 h 10008"/>
              <a:gd name="connsiteX2" fmla="*/ 3485 w 9969"/>
              <a:gd name="connsiteY2" fmla="*/ 9637 h 10008"/>
              <a:gd name="connsiteX3" fmla="*/ 3485 w 9969"/>
              <a:gd name="connsiteY3" fmla="*/ 362 h 10008"/>
              <a:gd name="connsiteX4" fmla="*/ 3556 w 9969"/>
              <a:gd name="connsiteY4" fmla="*/ 0 h 10008"/>
              <a:gd name="connsiteX5" fmla="*/ 6778 w 9969"/>
              <a:gd name="connsiteY5" fmla="*/ 0 h 10008"/>
              <a:gd name="connsiteX6" fmla="*/ 6846 w 9969"/>
              <a:gd name="connsiteY6" fmla="*/ 362 h 10008"/>
              <a:gd name="connsiteX7" fmla="*/ 6846 w 9969"/>
              <a:gd name="connsiteY7" fmla="*/ 6676 h 10008"/>
              <a:gd name="connsiteX8" fmla="*/ 6914 w 9969"/>
              <a:gd name="connsiteY8" fmla="*/ 7038 h 10008"/>
              <a:gd name="connsiteX9" fmla="*/ 7807 w 9969"/>
              <a:gd name="connsiteY9" fmla="*/ 7038 h 10008"/>
              <a:gd name="connsiteX10" fmla="*/ 7879 w 9969"/>
              <a:gd name="connsiteY10" fmla="*/ 6676 h 10008"/>
              <a:gd name="connsiteX11" fmla="*/ 7879 w 9969"/>
              <a:gd name="connsiteY11" fmla="*/ 2651 h 10008"/>
              <a:gd name="connsiteX12" fmla="*/ 7948 w 9969"/>
              <a:gd name="connsiteY12" fmla="*/ 2290 h 10008"/>
              <a:gd name="connsiteX13" fmla="*/ 9969 w 9969"/>
              <a:gd name="connsiteY13" fmla="*/ 2271 h 10008"/>
              <a:gd name="connsiteX0" fmla="*/ 0 w 9995"/>
              <a:gd name="connsiteY0" fmla="*/ 10000 h 10000"/>
              <a:gd name="connsiteX1" fmla="*/ 3428 w 9995"/>
              <a:gd name="connsiteY1" fmla="*/ 9992 h 10000"/>
              <a:gd name="connsiteX2" fmla="*/ 3496 w 9995"/>
              <a:gd name="connsiteY2" fmla="*/ 9629 h 10000"/>
              <a:gd name="connsiteX3" fmla="*/ 3496 w 9995"/>
              <a:gd name="connsiteY3" fmla="*/ 362 h 10000"/>
              <a:gd name="connsiteX4" fmla="*/ 3567 w 9995"/>
              <a:gd name="connsiteY4" fmla="*/ 0 h 10000"/>
              <a:gd name="connsiteX5" fmla="*/ 6799 w 9995"/>
              <a:gd name="connsiteY5" fmla="*/ 0 h 10000"/>
              <a:gd name="connsiteX6" fmla="*/ 6867 w 9995"/>
              <a:gd name="connsiteY6" fmla="*/ 362 h 10000"/>
              <a:gd name="connsiteX7" fmla="*/ 6867 w 9995"/>
              <a:gd name="connsiteY7" fmla="*/ 6671 h 10000"/>
              <a:gd name="connsiteX8" fmla="*/ 6936 w 9995"/>
              <a:gd name="connsiteY8" fmla="*/ 7032 h 10000"/>
              <a:gd name="connsiteX9" fmla="*/ 7831 w 9995"/>
              <a:gd name="connsiteY9" fmla="*/ 7032 h 10000"/>
              <a:gd name="connsiteX10" fmla="*/ 7904 w 9995"/>
              <a:gd name="connsiteY10" fmla="*/ 6671 h 10000"/>
              <a:gd name="connsiteX11" fmla="*/ 7904 w 9995"/>
              <a:gd name="connsiteY11" fmla="*/ 2649 h 10000"/>
              <a:gd name="connsiteX12" fmla="*/ 7973 w 9995"/>
              <a:gd name="connsiteY12" fmla="*/ 2288 h 10000"/>
              <a:gd name="connsiteX13" fmla="*/ 9995 w 9995"/>
              <a:gd name="connsiteY13" fmla="*/ 2377 h 10000"/>
              <a:gd name="connsiteX0" fmla="*/ 0 w 10000"/>
              <a:gd name="connsiteY0" fmla="*/ 10000 h 10000"/>
              <a:gd name="connsiteX1" fmla="*/ 3430 w 10000"/>
              <a:gd name="connsiteY1" fmla="*/ 9992 h 10000"/>
              <a:gd name="connsiteX2" fmla="*/ 3498 w 10000"/>
              <a:gd name="connsiteY2" fmla="*/ 9629 h 10000"/>
              <a:gd name="connsiteX3" fmla="*/ 3498 w 10000"/>
              <a:gd name="connsiteY3" fmla="*/ 362 h 10000"/>
              <a:gd name="connsiteX4" fmla="*/ 3569 w 10000"/>
              <a:gd name="connsiteY4" fmla="*/ 0 h 10000"/>
              <a:gd name="connsiteX5" fmla="*/ 6802 w 10000"/>
              <a:gd name="connsiteY5" fmla="*/ 0 h 10000"/>
              <a:gd name="connsiteX6" fmla="*/ 6870 w 10000"/>
              <a:gd name="connsiteY6" fmla="*/ 362 h 10000"/>
              <a:gd name="connsiteX7" fmla="*/ 6870 w 10000"/>
              <a:gd name="connsiteY7" fmla="*/ 6671 h 10000"/>
              <a:gd name="connsiteX8" fmla="*/ 6939 w 10000"/>
              <a:gd name="connsiteY8" fmla="*/ 7032 h 10000"/>
              <a:gd name="connsiteX9" fmla="*/ 7835 w 10000"/>
              <a:gd name="connsiteY9" fmla="*/ 7032 h 10000"/>
              <a:gd name="connsiteX10" fmla="*/ 7908 w 10000"/>
              <a:gd name="connsiteY10" fmla="*/ 6671 h 10000"/>
              <a:gd name="connsiteX11" fmla="*/ 7908 w 10000"/>
              <a:gd name="connsiteY11" fmla="*/ 2649 h 10000"/>
              <a:gd name="connsiteX12" fmla="*/ 7977 w 10000"/>
              <a:gd name="connsiteY12" fmla="*/ 2288 h 10000"/>
              <a:gd name="connsiteX13" fmla="*/ 10000 w 10000"/>
              <a:gd name="connsiteY13" fmla="*/ 2296 h 10000"/>
              <a:gd name="connsiteX0" fmla="*/ 0 w 10049"/>
              <a:gd name="connsiteY0" fmla="*/ 10000 h 10000"/>
              <a:gd name="connsiteX1" fmla="*/ 3479 w 10049"/>
              <a:gd name="connsiteY1" fmla="*/ 9992 h 10000"/>
              <a:gd name="connsiteX2" fmla="*/ 3547 w 10049"/>
              <a:gd name="connsiteY2" fmla="*/ 9629 h 10000"/>
              <a:gd name="connsiteX3" fmla="*/ 3547 w 10049"/>
              <a:gd name="connsiteY3" fmla="*/ 362 h 10000"/>
              <a:gd name="connsiteX4" fmla="*/ 3618 w 10049"/>
              <a:gd name="connsiteY4" fmla="*/ 0 h 10000"/>
              <a:gd name="connsiteX5" fmla="*/ 6851 w 10049"/>
              <a:gd name="connsiteY5" fmla="*/ 0 h 10000"/>
              <a:gd name="connsiteX6" fmla="*/ 6919 w 10049"/>
              <a:gd name="connsiteY6" fmla="*/ 362 h 10000"/>
              <a:gd name="connsiteX7" fmla="*/ 6919 w 10049"/>
              <a:gd name="connsiteY7" fmla="*/ 6671 h 10000"/>
              <a:gd name="connsiteX8" fmla="*/ 6988 w 10049"/>
              <a:gd name="connsiteY8" fmla="*/ 7032 h 10000"/>
              <a:gd name="connsiteX9" fmla="*/ 7884 w 10049"/>
              <a:gd name="connsiteY9" fmla="*/ 7032 h 10000"/>
              <a:gd name="connsiteX10" fmla="*/ 7957 w 10049"/>
              <a:gd name="connsiteY10" fmla="*/ 6671 h 10000"/>
              <a:gd name="connsiteX11" fmla="*/ 7957 w 10049"/>
              <a:gd name="connsiteY11" fmla="*/ 2649 h 10000"/>
              <a:gd name="connsiteX12" fmla="*/ 8026 w 10049"/>
              <a:gd name="connsiteY12" fmla="*/ 2288 h 10000"/>
              <a:gd name="connsiteX13" fmla="*/ 10049 w 10049"/>
              <a:gd name="connsiteY13" fmla="*/ 2296 h 10000"/>
              <a:gd name="connsiteX0" fmla="*/ 0 w 10007"/>
              <a:gd name="connsiteY0" fmla="*/ 10000 h 10000"/>
              <a:gd name="connsiteX1" fmla="*/ 3437 w 10007"/>
              <a:gd name="connsiteY1" fmla="*/ 9992 h 10000"/>
              <a:gd name="connsiteX2" fmla="*/ 3505 w 10007"/>
              <a:gd name="connsiteY2" fmla="*/ 9629 h 10000"/>
              <a:gd name="connsiteX3" fmla="*/ 3505 w 10007"/>
              <a:gd name="connsiteY3" fmla="*/ 362 h 10000"/>
              <a:gd name="connsiteX4" fmla="*/ 3576 w 10007"/>
              <a:gd name="connsiteY4" fmla="*/ 0 h 10000"/>
              <a:gd name="connsiteX5" fmla="*/ 6809 w 10007"/>
              <a:gd name="connsiteY5" fmla="*/ 0 h 10000"/>
              <a:gd name="connsiteX6" fmla="*/ 6877 w 10007"/>
              <a:gd name="connsiteY6" fmla="*/ 362 h 10000"/>
              <a:gd name="connsiteX7" fmla="*/ 6877 w 10007"/>
              <a:gd name="connsiteY7" fmla="*/ 6671 h 10000"/>
              <a:gd name="connsiteX8" fmla="*/ 6946 w 10007"/>
              <a:gd name="connsiteY8" fmla="*/ 7032 h 10000"/>
              <a:gd name="connsiteX9" fmla="*/ 7842 w 10007"/>
              <a:gd name="connsiteY9" fmla="*/ 7032 h 10000"/>
              <a:gd name="connsiteX10" fmla="*/ 7915 w 10007"/>
              <a:gd name="connsiteY10" fmla="*/ 6671 h 10000"/>
              <a:gd name="connsiteX11" fmla="*/ 7915 w 10007"/>
              <a:gd name="connsiteY11" fmla="*/ 2649 h 10000"/>
              <a:gd name="connsiteX12" fmla="*/ 7984 w 10007"/>
              <a:gd name="connsiteY12" fmla="*/ 2288 h 10000"/>
              <a:gd name="connsiteX13" fmla="*/ 10007 w 10007"/>
              <a:gd name="connsiteY13" fmla="*/ 229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7" h="1000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gray">
          <a:xfrm>
            <a:off x="-10278" y="5966252"/>
            <a:ext cx="9157459" cy="323466"/>
          </a:xfrm>
          <a:custGeom>
            <a:avLst/>
            <a:gdLst>
              <a:gd name="T0" fmla="*/ 0 w 8480"/>
              <a:gd name="T1" fmla="*/ 0 h 144"/>
              <a:gd name="T2" fmla="*/ 776 w 8480"/>
              <a:gd name="T3" fmla="*/ 0 h 144"/>
              <a:gd name="T4" fmla="*/ 804 w 8480"/>
              <a:gd name="T5" fmla="*/ 28 h 144"/>
              <a:gd name="T6" fmla="*/ 804 w 8480"/>
              <a:gd name="T7" fmla="*/ 114 h 144"/>
              <a:gd name="T8" fmla="*/ 831 w 8480"/>
              <a:gd name="T9" fmla="*/ 142 h 144"/>
              <a:gd name="T10" fmla="*/ 2854 w 8480"/>
              <a:gd name="T11" fmla="*/ 142 h 144"/>
              <a:gd name="T12" fmla="*/ 2882 w 8480"/>
              <a:gd name="T13" fmla="*/ 114 h 144"/>
              <a:gd name="T14" fmla="*/ 2882 w 8480"/>
              <a:gd name="T15" fmla="*/ 28 h 144"/>
              <a:gd name="T16" fmla="*/ 2910 w 8480"/>
              <a:gd name="T17" fmla="*/ 0 h 144"/>
              <a:gd name="T18" fmla="*/ 6767 w 8480"/>
              <a:gd name="T19" fmla="*/ 0 h 144"/>
              <a:gd name="T20" fmla="*/ 6795 w 8480"/>
              <a:gd name="T21" fmla="*/ 28 h 144"/>
              <a:gd name="T22" fmla="*/ 6795 w 8480"/>
              <a:gd name="T23" fmla="*/ 116 h 144"/>
              <a:gd name="T24" fmla="*/ 6823 w 8480"/>
              <a:gd name="T25" fmla="*/ 144 h 144"/>
              <a:gd name="T26" fmla="*/ 8480 w 8480"/>
              <a:gd name="T27" fmla="*/ 144 h 144"/>
              <a:gd name="connsiteX0" fmla="*/ 0 w 9085"/>
              <a:gd name="connsiteY0" fmla="*/ 0 h 10000"/>
              <a:gd name="connsiteX1" fmla="*/ 33 w 9085"/>
              <a:gd name="connsiteY1" fmla="*/ 1944 h 10000"/>
              <a:gd name="connsiteX2" fmla="*/ 33 w 9085"/>
              <a:gd name="connsiteY2" fmla="*/ 7917 h 10000"/>
              <a:gd name="connsiteX3" fmla="*/ 65 w 9085"/>
              <a:gd name="connsiteY3" fmla="*/ 9861 h 10000"/>
              <a:gd name="connsiteX4" fmla="*/ 2451 w 9085"/>
              <a:gd name="connsiteY4" fmla="*/ 9861 h 10000"/>
              <a:gd name="connsiteX5" fmla="*/ 2484 w 9085"/>
              <a:gd name="connsiteY5" fmla="*/ 7917 h 10000"/>
              <a:gd name="connsiteX6" fmla="*/ 2484 w 9085"/>
              <a:gd name="connsiteY6" fmla="*/ 1944 h 10000"/>
              <a:gd name="connsiteX7" fmla="*/ 2517 w 9085"/>
              <a:gd name="connsiteY7" fmla="*/ 0 h 10000"/>
              <a:gd name="connsiteX8" fmla="*/ 7065 w 9085"/>
              <a:gd name="connsiteY8" fmla="*/ 0 h 10000"/>
              <a:gd name="connsiteX9" fmla="*/ 7098 w 9085"/>
              <a:gd name="connsiteY9" fmla="*/ 1944 h 10000"/>
              <a:gd name="connsiteX10" fmla="*/ 7098 w 9085"/>
              <a:gd name="connsiteY10" fmla="*/ 8056 h 10000"/>
              <a:gd name="connsiteX11" fmla="*/ 7131 w 9085"/>
              <a:gd name="connsiteY11" fmla="*/ 10000 h 10000"/>
              <a:gd name="connsiteX12" fmla="*/ 9085 w 9085"/>
              <a:gd name="connsiteY12" fmla="*/ 10000 h 10000"/>
              <a:gd name="connsiteX0" fmla="*/ 0 w 9964"/>
              <a:gd name="connsiteY0" fmla="*/ 1944 h 10000"/>
              <a:gd name="connsiteX1" fmla="*/ 0 w 9964"/>
              <a:gd name="connsiteY1" fmla="*/ 7917 h 10000"/>
              <a:gd name="connsiteX2" fmla="*/ 36 w 9964"/>
              <a:gd name="connsiteY2" fmla="*/ 9861 h 10000"/>
              <a:gd name="connsiteX3" fmla="*/ 2662 w 9964"/>
              <a:gd name="connsiteY3" fmla="*/ 9861 h 10000"/>
              <a:gd name="connsiteX4" fmla="*/ 2698 w 9964"/>
              <a:gd name="connsiteY4" fmla="*/ 7917 h 10000"/>
              <a:gd name="connsiteX5" fmla="*/ 2698 w 9964"/>
              <a:gd name="connsiteY5" fmla="*/ 1944 h 10000"/>
              <a:gd name="connsiteX6" fmla="*/ 2735 w 9964"/>
              <a:gd name="connsiteY6" fmla="*/ 0 h 10000"/>
              <a:gd name="connsiteX7" fmla="*/ 7741 w 9964"/>
              <a:gd name="connsiteY7" fmla="*/ 0 h 10000"/>
              <a:gd name="connsiteX8" fmla="*/ 7777 w 9964"/>
              <a:gd name="connsiteY8" fmla="*/ 1944 h 10000"/>
              <a:gd name="connsiteX9" fmla="*/ 7777 w 9964"/>
              <a:gd name="connsiteY9" fmla="*/ 8056 h 10000"/>
              <a:gd name="connsiteX10" fmla="*/ 7813 w 9964"/>
              <a:gd name="connsiteY10" fmla="*/ 10000 h 10000"/>
              <a:gd name="connsiteX11" fmla="*/ 9964 w 9964"/>
              <a:gd name="connsiteY11" fmla="*/ 10000 h 10000"/>
              <a:gd name="connsiteX0" fmla="*/ 0 w 10000"/>
              <a:gd name="connsiteY0" fmla="*/ 7917 h 10000"/>
              <a:gd name="connsiteX1" fmla="*/ 36 w 10000"/>
              <a:gd name="connsiteY1" fmla="*/ 9861 h 10000"/>
              <a:gd name="connsiteX2" fmla="*/ 2672 w 10000"/>
              <a:gd name="connsiteY2" fmla="*/ 9861 h 10000"/>
              <a:gd name="connsiteX3" fmla="*/ 2708 w 10000"/>
              <a:gd name="connsiteY3" fmla="*/ 7917 h 10000"/>
              <a:gd name="connsiteX4" fmla="*/ 2708 w 10000"/>
              <a:gd name="connsiteY4" fmla="*/ 1944 h 10000"/>
              <a:gd name="connsiteX5" fmla="*/ 2745 w 10000"/>
              <a:gd name="connsiteY5" fmla="*/ 0 h 10000"/>
              <a:gd name="connsiteX6" fmla="*/ 7769 w 10000"/>
              <a:gd name="connsiteY6" fmla="*/ 0 h 10000"/>
              <a:gd name="connsiteX7" fmla="*/ 7805 w 10000"/>
              <a:gd name="connsiteY7" fmla="*/ 1944 h 10000"/>
              <a:gd name="connsiteX8" fmla="*/ 7805 w 10000"/>
              <a:gd name="connsiteY8" fmla="*/ 8056 h 10000"/>
              <a:gd name="connsiteX9" fmla="*/ 7841 w 10000"/>
              <a:gd name="connsiteY9" fmla="*/ 10000 h 10000"/>
              <a:gd name="connsiteX10" fmla="*/ 10000 w 10000"/>
              <a:gd name="connsiteY10" fmla="*/ 10000 h 10000"/>
              <a:gd name="connsiteX0" fmla="*/ 0 w 9964"/>
              <a:gd name="connsiteY0" fmla="*/ 9861 h 10000"/>
              <a:gd name="connsiteX1" fmla="*/ 2636 w 9964"/>
              <a:gd name="connsiteY1" fmla="*/ 9861 h 10000"/>
              <a:gd name="connsiteX2" fmla="*/ 2672 w 9964"/>
              <a:gd name="connsiteY2" fmla="*/ 7917 h 10000"/>
              <a:gd name="connsiteX3" fmla="*/ 2672 w 9964"/>
              <a:gd name="connsiteY3" fmla="*/ 1944 h 10000"/>
              <a:gd name="connsiteX4" fmla="*/ 2709 w 9964"/>
              <a:gd name="connsiteY4" fmla="*/ 0 h 10000"/>
              <a:gd name="connsiteX5" fmla="*/ 7733 w 9964"/>
              <a:gd name="connsiteY5" fmla="*/ 0 h 10000"/>
              <a:gd name="connsiteX6" fmla="*/ 7769 w 9964"/>
              <a:gd name="connsiteY6" fmla="*/ 1944 h 10000"/>
              <a:gd name="connsiteX7" fmla="*/ 7769 w 9964"/>
              <a:gd name="connsiteY7" fmla="*/ 8056 h 10000"/>
              <a:gd name="connsiteX8" fmla="*/ 7805 w 9964"/>
              <a:gd name="connsiteY8" fmla="*/ 10000 h 10000"/>
              <a:gd name="connsiteX9" fmla="*/ 9964 w 9964"/>
              <a:gd name="connsiteY9" fmla="*/ 10000 h 10000"/>
              <a:gd name="connsiteX0" fmla="*/ 0 w 7833"/>
              <a:gd name="connsiteY0" fmla="*/ 9861 h 10000"/>
              <a:gd name="connsiteX1" fmla="*/ 2646 w 7833"/>
              <a:gd name="connsiteY1" fmla="*/ 9861 h 10000"/>
              <a:gd name="connsiteX2" fmla="*/ 2682 w 7833"/>
              <a:gd name="connsiteY2" fmla="*/ 7917 h 10000"/>
              <a:gd name="connsiteX3" fmla="*/ 2682 w 7833"/>
              <a:gd name="connsiteY3" fmla="*/ 1944 h 10000"/>
              <a:gd name="connsiteX4" fmla="*/ 2719 w 7833"/>
              <a:gd name="connsiteY4" fmla="*/ 0 h 10000"/>
              <a:gd name="connsiteX5" fmla="*/ 7761 w 7833"/>
              <a:gd name="connsiteY5" fmla="*/ 0 h 10000"/>
              <a:gd name="connsiteX6" fmla="*/ 7797 w 7833"/>
              <a:gd name="connsiteY6" fmla="*/ 1944 h 10000"/>
              <a:gd name="connsiteX7" fmla="*/ 7797 w 7833"/>
              <a:gd name="connsiteY7" fmla="*/ 8056 h 10000"/>
              <a:gd name="connsiteX8" fmla="*/ 7833 w 7833"/>
              <a:gd name="connsiteY8" fmla="*/ 10000 h 10000"/>
              <a:gd name="connsiteX0" fmla="*/ 0 w 9954"/>
              <a:gd name="connsiteY0" fmla="*/ 9861 h 9861"/>
              <a:gd name="connsiteX1" fmla="*/ 3378 w 9954"/>
              <a:gd name="connsiteY1" fmla="*/ 9861 h 9861"/>
              <a:gd name="connsiteX2" fmla="*/ 3424 w 9954"/>
              <a:gd name="connsiteY2" fmla="*/ 7917 h 9861"/>
              <a:gd name="connsiteX3" fmla="*/ 3424 w 9954"/>
              <a:gd name="connsiteY3" fmla="*/ 1944 h 9861"/>
              <a:gd name="connsiteX4" fmla="*/ 3471 w 9954"/>
              <a:gd name="connsiteY4" fmla="*/ 0 h 9861"/>
              <a:gd name="connsiteX5" fmla="*/ 9908 w 9954"/>
              <a:gd name="connsiteY5" fmla="*/ 0 h 9861"/>
              <a:gd name="connsiteX6" fmla="*/ 9954 w 9954"/>
              <a:gd name="connsiteY6" fmla="*/ 1944 h 9861"/>
              <a:gd name="connsiteX7" fmla="*/ 9954 w 9954"/>
              <a:gd name="connsiteY7" fmla="*/ 8056 h 9861"/>
              <a:gd name="connsiteX0" fmla="*/ 0 w 10000"/>
              <a:gd name="connsiteY0" fmla="*/ 10000 h 10000"/>
              <a:gd name="connsiteX1" fmla="*/ 3394 w 10000"/>
              <a:gd name="connsiteY1" fmla="*/ 10000 h 10000"/>
              <a:gd name="connsiteX2" fmla="*/ 3440 w 10000"/>
              <a:gd name="connsiteY2" fmla="*/ 8029 h 10000"/>
              <a:gd name="connsiteX3" fmla="*/ 3440 w 10000"/>
              <a:gd name="connsiteY3" fmla="*/ 1971 h 10000"/>
              <a:gd name="connsiteX4" fmla="*/ 3487 w 10000"/>
              <a:gd name="connsiteY4" fmla="*/ 0 h 10000"/>
              <a:gd name="connsiteX5" fmla="*/ 9954 w 10000"/>
              <a:gd name="connsiteY5" fmla="*/ 0 h 10000"/>
              <a:gd name="connsiteX6" fmla="*/ 10000 w 10000"/>
              <a:gd name="connsiteY6" fmla="*/ 1971 h 10000"/>
              <a:gd name="connsiteX0" fmla="*/ 0 w 7965"/>
              <a:gd name="connsiteY0" fmla="*/ 9803 h 10000"/>
              <a:gd name="connsiteX1" fmla="*/ 1359 w 7965"/>
              <a:gd name="connsiteY1" fmla="*/ 10000 h 10000"/>
              <a:gd name="connsiteX2" fmla="*/ 1405 w 7965"/>
              <a:gd name="connsiteY2" fmla="*/ 8029 h 10000"/>
              <a:gd name="connsiteX3" fmla="*/ 1405 w 7965"/>
              <a:gd name="connsiteY3" fmla="*/ 1971 h 10000"/>
              <a:gd name="connsiteX4" fmla="*/ 1452 w 7965"/>
              <a:gd name="connsiteY4" fmla="*/ 0 h 10000"/>
              <a:gd name="connsiteX5" fmla="*/ 7919 w 7965"/>
              <a:gd name="connsiteY5" fmla="*/ 0 h 10000"/>
              <a:gd name="connsiteX6" fmla="*/ 7965 w 7965"/>
              <a:gd name="connsiteY6" fmla="*/ 1971 h 10000"/>
              <a:gd name="connsiteX0" fmla="*/ 0 w 10000"/>
              <a:gd name="connsiteY0" fmla="*/ 9803 h 10000"/>
              <a:gd name="connsiteX1" fmla="*/ 1706 w 10000"/>
              <a:gd name="connsiteY1" fmla="*/ 10000 h 10000"/>
              <a:gd name="connsiteX2" fmla="*/ 1764 w 10000"/>
              <a:gd name="connsiteY2" fmla="*/ 8029 h 10000"/>
              <a:gd name="connsiteX3" fmla="*/ 1764 w 10000"/>
              <a:gd name="connsiteY3" fmla="*/ 1971 h 10000"/>
              <a:gd name="connsiteX4" fmla="*/ 1823 w 10000"/>
              <a:gd name="connsiteY4" fmla="*/ 0 h 10000"/>
              <a:gd name="connsiteX5" fmla="*/ 9942 w 10000"/>
              <a:gd name="connsiteY5" fmla="*/ 0 h 10000"/>
              <a:gd name="connsiteX6" fmla="*/ 10000 w 10000"/>
              <a:gd name="connsiteY6" fmla="*/ 1971 h 10000"/>
              <a:gd name="connsiteX0" fmla="*/ 0 w 9295"/>
              <a:gd name="connsiteY0" fmla="*/ 9803 h 10000"/>
              <a:gd name="connsiteX1" fmla="*/ 1001 w 9295"/>
              <a:gd name="connsiteY1" fmla="*/ 10000 h 10000"/>
              <a:gd name="connsiteX2" fmla="*/ 1059 w 9295"/>
              <a:gd name="connsiteY2" fmla="*/ 8029 h 10000"/>
              <a:gd name="connsiteX3" fmla="*/ 1059 w 9295"/>
              <a:gd name="connsiteY3" fmla="*/ 1971 h 10000"/>
              <a:gd name="connsiteX4" fmla="*/ 1118 w 9295"/>
              <a:gd name="connsiteY4" fmla="*/ 0 h 10000"/>
              <a:gd name="connsiteX5" fmla="*/ 9237 w 9295"/>
              <a:gd name="connsiteY5" fmla="*/ 0 h 10000"/>
              <a:gd name="connsiteX6" fmla="*/ 9295 w 9295"/>
              <a:gd name="connsiteY6" fmla="*/ 1971 h 10000"/>
              <a:gd name="connsiteX0" fmla="*/ 0 w 10000"/>
              <a:gd name="connsiteY0" fmla="*/ 10246 h 10246"/>
              <a:gd name="connsiteX1" fmla="*/ 1077 w 10000"/>
              <a:gd name="connsiteY1" fmla="*/ 10000 h 10246"/>
              <a:gd name="connsiteX2" fmla="*/ 1139 w 10000"/>
              <a:gd name="connsiteY2" fmla="*/ 8029 h 10246"/>
              <a:gd name="connsiteX3" fmla="*/ 1139 w 10000"/>
              <a:gd name="connsiteY3" fmla="*/ 1971 h 10246"/>
              <a:gd name="connsiteX4" fmla="*/ 1203 w 10000"/>
              <a:gd name="connsiteY4" fmla="*/ 0 h 10246"/>
              <a:gd name="connsiteX5" fmla="*/ 9938 w 10000"/>
              <a:gd name="connsiteY5" fmla="*/ 0 h 10246"/>
              <a:gd name="connsiteX6" fmla="*/ 10000 w 10000"/>
              <a:gd name="connsiteY6" fmla="*/ 1971 h 10246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9938 w 10000"/>
              <a:gd name="connsiteY5" fmla="*/ 0 h 10000"/>
              <a:gd name="connsiteX6" fmla="*/ 10000 w 10000"/>
              <a:gd name="connsiteY6" fmla="*/ 1971 h 10000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10000 w 10000"/>
              <a:gd name="connsiteY5" fmla="*/ 1971 h 10000"/>
              <a:gd name="connsiteX0" fmla="*/ 0 w 8215"/>
              <a:gd name="connsiteY0" fmla="*/ 12209 h 12258"/>
              <a:gd name="connsiteX1" fmla="*/ 1077 w 8215"/>
              <a:gd name="connsiteY1" fmla="*/ 12258 h 12258"/>
              <a:gd name="connsiteX2" fmla="*/ 1139 w 8215"/>
              <a:gd name="connsiteY2" fmla="*/ 10287 h 12258"/>
              <a:gd name="connsiteX3" fmla="*/ 1139 w 8215"/>
              <a:gd name="connsiteY3" fmla="*/ 4229 h 12258"/>
              <a:gd name="connsiteX4" fmla="*/ 1203 w 8215"/>
              <a:gd name="connsiteY4" fmla="*/ 2258 h 12258"/>
              <a:gd name="connsiteX5" fmla="*/ 8215 w 8215"/>
              <a:gd name="connsiteY5" fmla="*/ 0 h 12258"/>
              <a:gd name="connsiteX0" fmla="*/ 0 w 10000"/>
              <a:gd name="connsiteY0" fmla="*/ 8195 h 8235"/>
              <a:gd name="connsiteX1" fmla="*/ 1311 w 10000"/>
              <a:gd name="connsiteY1" fmla="*/ 8235 h 8235"/>
              <a:gd name="connsiteX2" fmla="*/ 1386 w 10000"/>
              <a:gd name="connsiteY2" fmla="*/ 6627 h 8235"/>
              <a:gd name="connsiteX3" fmla="*/ 1386 w 10000"/>
              <a:gd name="connsiteY3" fmla="*/ 1685 h 8235"/>
              <a:gd name="connsiteX4" fmla="*/ 1464 w 10000"/>
              <a:gd name="connsiteY4" fmla="*/ 77 h 8235"/>
              <a:gd name="connsiteX5" fmla="*/ 10000 w 10000"/>
              <a:gd name="connsiteY5" fmla="*/ 0 h 8235"/>
              <a:gd name="connsiteX0" fmla="*/ 0 w 10000"/>
              <a:gd name="connsiteY0" fmla="*/ 9951 h 10000"/>
              <a:gd name="connsiteX1" fmla="*/ 1311 w 10000"/>
              <a:gd name="connsiteY1" fmla="*/ 10000 h 10000"/>
              <a:gd name="connsiteX2" fmla="*/ 1386 w 10000"/>
              <a:gd name="connsiteY2" fmla="*/ 8047 h 10000"/>
              <a:gd name="connsiteX3" fmla="*/ 1386 w 10000"/>
              <a:gd name="connsiteY3" fmla="*/ 2046 h 10000"/>
              <a:gd name="connsiteX4" fmla="*/ 1464 w 10000"/>
              <a:gd name="connsiteY4" fmla="*/ 94 h 10000"/>
              <a:gd name="connsiteX5" fmla="*/ 10000 w 10000"/>
              <a:gd name="connsiteY5" fmla="*/ 0 h 10000"/>
              <a:gd name="connsiteX0" fmla="*/ 0 w 9993"/>
              <a:gd name="connsiteY0" fmla="*/ 9857 h 9906"/>
              <a:gd name="connsiteX1" fmla="*/ 1311 w 9993"/>
              <a:gd name="connsiteY1" fmla="*/ 9906 h 9906"/>
              <a:gd name="connsiteX2" fmla="*/ 1386 w 9993"/>
              <a:gd name="connsiteY2" fmla="*/ 7953 h 9906"/>
              <a:gd name="connsiteX3" fmla="*/ 1386 w 9993"/>
              <a:gd name="connsiteY3" fmla="*/ 1952 h 9906"/>
              <a:gd name="connsiteX4" fmla="*/ 1464 w 9993"/>
              <a:gd name="connsiteY4" fmla="*/ 0 h 9906"/>
              <a:gd name="connsiteX5" fmla="*/ 9993 w 9993"/>
              <a:gd name="connsiteY5" fmla="*/ 101 h 9906"/>
              <a:gd name="connsiteX0" fmla="*/ 0 w 10007"/>
              <a:gd name="connsiteY0" fmla="*/ 10439 h 10488"/>
              <a:gd name="connsiteX1" fmla="*/ 1312 w 10007"/>
              <a:gd name="connsiteY1" fmla="*/ 10488 h 10488"/>
              <a:gd name="connsiteX2" fmla="*/ 1387 w 10007"/>
              <a:gd name="connsiteY2" fmla="*/ 8516 h 10488"/>
              <a:gd name="connsiteX3" fmla="*/ 1387 w 10007"/>
              <a:gd name="connsiteY3" fmla="*/ 2459 h 10488"/>
              <a:gd name="connsiteX4" fmla="*/ 1465 w 10007"/>
              <a:gd name="connsiteY4" fmla="*/ 488 h 10488"/>
              <a:gd name="connsiteX5" fmla="*/ 10007 w 10007"/>
              <a:gd name="connsiteY5" fmla="*/ 0 h 10488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1480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21"/>
              <a:gd name="connsiteY0" fmla="*/ 10045 h 10094"/>
              <a:gd name="connsiteX1" fmla="*/ 1312 w 10021"/>
              <a:gd name="connsiteY1" fmla="*/ 10094 h 10094"/>
              <a:gd name="connsiteX2" fmla="*/ 1387 w 10021"/>
              <a:gd name="connsiteY2" fmla="*/ 8122 h 10094"/>
              <a:gd name="connsiteX3" fmla="*/ 1387 w 10021"/>
              <a:gd name="connsiteY3" fmla="*/ 2065 h 10094"/>
              <a:gd name="connsiteX4" fmla="*/ 1465 w 10021"/>
              <a:gd name="connsiteY4" fmla="*/ 94 h 10094"/>
              <a:gd name="connsiteX5" fmla="*/ 10021 w 10021"/>
              <a:gd name="connsiteY5" fmla="*/ 0 h 10094"/>
              <a:gd name="connsiteX0" fmla="*/ 0 w 10021"/>
              <a:gd name="connsiteY0" fmla="*/ 10438 h 10487"/>
              <a:gd name="connsiteX1" fmla="*/ 1312 w 10021"/>
              <a:gd name="connsiteY1" fmla="*/ 10487 h 10487"/>
              <a:gd name="connsiteX2" fmla="*/ 1387 w 10021"/>
              <a:gd name="connsiteY2" fmla="*/ 8515 h 10487"/>
              <a:gd name="connsiteX3" fmla="*/ 1387 w 10021"/>
              <a:gd name="connsiteY3" fmla="*/ 2458 h 10487"/>
              <a:gd name="connsiteX4" fmla="*/ 1465 w 10021"/>
              <a:gd name="connsiteY4" fmla="*/ 487 h 10487"/>
              <a:gd name="connsiteX5" fmla="*/ 10021 w 10021"/>
              <a:gd name="connsiteY5" fmla="*/ 0 h 10487"/>
              <a:gd name="connsiteX0" fmla="*/ 0 w 10021"/>
              <a:gd name="connsiteY0" fmla="*/ 9951 h 10000"/>
              <a:gd name="connsiteX1" fmla="*/ 1312 w 10021"/>
              <a:gd name="connsiteY1" fmla="*/ 10000 h 10000"/>
              <a:gd name="connsiteX2" fmla="*/ 1387 w 10021"/>
              <a:gd name="connsiteY2" fmla="*/ 8028 h 10000"/>
              <a:gd name="connsiteX3" fmla="*/ 1387 w 10021"/>
              <a:gd name="connsiteY3" fmla="*/ 1971 h 10000"/>
              <a:gd name="connsiteX4" fmla="*/ 1465 w 10021"/>
              <a:gd name="connsiteY4" fmla="*/ 0 h 10000"/>
              <a:gd name="connsiteX5" fmla="*/ 10021 w 10021"/>
              <a:gd name="connsiteY5" fmla="*/ 300 h 10000"/>
              <a:gd name="connsiteX0" fmla="*/ 0 w 10021"/>
              <a:gd name="connsiteY0" fmla="*/ 10241 h 10290"/>
              <a:gd name="connsiteX1" fmla="*/ 1312 w 10021"/>
              <a:gd name="connsiteY1" fmla="*/ 10290 h 10290"/>
              <a:gd name="connsiteX2" fmla="*/ 1387 w 10021"/>
              <a:gd name="connsiteY2" fmla="*/ 8318 h 10290"/>
              <a:gd name="connsiteX3" fmla="*/ 1387 w 10021"/>
              <a:gd name="connsiteY3" fmla="*/ 2261 h 10290"/>
              <a:gd name="connsiteX4" fmla="*/ 1465 w 10021"/>
              <a:gd name="connsiteY4" fmla="*/ 290 h 10290"/>
              <a:gd name="connsiteX5" fmla="*/ 10021 w 10021"/>
              <a:gd name="connsiteY5" fmla="*/ 0 h 10290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217"/>
              <a:gd name="connsiteX1" fmla="*/ 1312 w 10018"/>
              <a:gd name="connsiteY1" fmla="*/ 10217 h 10217"/>
              <a:gd name="connsiteX2" fmla="*/ 1387 w 10018"/>
              <a:gd name="connsiteY2" fmla="*/ 8097 h 10217"/>
              <a:gd name="connsiteX3" fmla="*/ 1387 w 10018"/>
              <a:gd name="connsiteY3" fmla="*/ 2040 h 10217"/>
              <a:gd name="connsiteX4" fmla="*/ 1465 w 10018"/>
              <a:gd name="connsiteY4" fmla="*/ 69 h 10217"/>
              <a:gd name="connsiteX5" fmla="*/ 10018 w 10018"/>
              <a:gd name="connsiteY5" fmla="*/ 0 h 10217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12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12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4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4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142"/>
              <a:gd name="connsiteX1" fmla="*/ 1304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142"/>
              <a:gd name="connsiteX1" fmla="*/ 1309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020"/>
              <a:gd name="connsiteX1" fmla="*/ 1309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298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290"/>
              <a:gd name="connsiteX1" fmla="*/ 1301 w 10018"/>
              <a:gd name="connsiteY1" fmla="*/ 10290 h 10290"/>
              <a:gd name="connsiteX2" fmla="*/ 1387 w 10018"/>
              <a:gd name="connsiteY2" fmla="*/ 8097 h 10290"/>
              <a:gd name="connsiteX3" fmla="*/ 1387 w 10018"/>
              <a:gd name="connsiteY3" fmla="*/ 2040 h 10290"/>
              <a:gd name="connsiteX4" fmla="*/ 1465 w 10018"/>
              <a:gd name="connsiteY4" fmla="*/ 69 h 10290"/>
              <a:gd name="connsiteX5" fmla="*/ 10018 w 10018"/>
              <a:gd name="connsiteY5" fmla="*/ 0 h 1029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1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70 w 10088"/>
              <a:gd name="connsiteY0" fmla="*/ 10020 h 10069"/>
              <a:gd name="connsiteX1" fmla="*/ 1371 w 10088"/>
              <a:gd name="connsiteY1" fmla="*/ 10069 h 10069"/>
              <a:gd name="connsiteX2" fmla="*/ 1457 w 10088"/>
              <a:gd name="connsiteY2" fmla="*/ 8097 h 10069"/>
              <a:gd name="connsiteX3" fmla="*/ 1457 w 10088"/>
              <a:gd name="connsiteY3" fmla="*/ 2040 h 10069"/>
              <a:gd name="connsiteX4" fmla="*/ 1535 w 10088"/>
              <a:gd name="connsiteY4" fmla="*/ 69 h 10069"/>
              <a:gd name="connsiteX5" fmla="*/ 10088 w 10088"/>
              <a:gd name="connsiteY5" fmla="*/ 0 h 10069"/>
              <a:gd name="connsiteX0" fmla="*/ 46 w 10064"/>
              <a:gd name="connsiteY0" fmla="*/ 10020 h 10230"/>
              <a:gd name="connsiteX1" fmla="*/ 1347 w 10064"/>
              <a:gd name="connsiteY1" fmla="*/ 10069 h 10230"/>
              <a:gd name="connsiteX2" fmla="*/ 1433 w 10064"/>
              <a:gd name="connsiteY2" fmla="*/ 8097 h 10230"/>
              <a:gd name="connsiteX3" fmla="*/ 1433 w 10064"/>
              <a:gd name="connsiteY3" fmla="*/ 2040 h 10230"/>
              <a:gd name="connsiteX4" fmla="*/ 1511 w 10064"/>
              <a:gd name="connsiteY4" fmla="*/ 69 h 10230"/>
              <a:gd name="connsiteX5" fmla="*/ 10064 w 10064"/>
              <a:gd name="connsiteY5" fmla="*/ 0 h 10230"/>
              <a:gd name="connsiteX0" fmla="*/ 50 w 10068"/>
              <a:gd name="connsiteY0" fmla="*/ 10020 h 10133"/>
              <a:gd name="connsiteX1" fmla="*/ 1351 w 10068"/>
              <a:gd name="connsiteY1" fmla="*/ 10069 h 10133"/>
              <a:gd name="connsiteX2" fmla="*/ 1437 w 10068"/>
              <a:gd name="connsiteY2" fmla="*/ 8097 h 10133"/>
              <a:gd name="connsiteX3" fmla="*/ 1437 w 10068"/>
              <a:gd name="connsiteY3" fmla="*/ 2040 h 10133"/>
              <a:gd name="connsiteX4" fmla="*/ 1515 w 10068"/>
              <a:gd name="connsiteY4" fmla="*/ 69 h 10133"/>
              <a:gd name="connsiteX5" fmla="*/ 10068 w 10068"/>
              <a:gd name="connsiteY5" fmla="*/ 0 h 1013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3 w 10021"/>
              <a:gd name="connsiteY0" fmla="*/ 10020 h 10069"/>
              <a:gd name="connsiteX1" fmla="*/ 1304 w 10021"/>
              <a:gd name="connsiteY1" fmla="*/ 10069 h 10069"/>
              <a:gd name="connsiteX2" fmla="*/ 1390 w 10021"/>
              <a:gd name="connsiteY2" fmla="*/ 8097 h 10069"/>
              <a:gd name="connsiteX3" fmla="*/ 1390 w 10021"/>
              <a:gd name="connsiteY3" fmla="*/ 2040 h 10069"/>
              <a:gd name="connsiteX4" fmla="*/ 1468 w 10021"/>
              <a:gd name="connsiteY4" fmla="*/ 69 h 10069"/>
              <a:gd name="connsiteX5" fmla="*/ 10021 w 10021"/>
              <a:gd name="connsiteY5" fmla="*/ 0 h 10069"/>
              <a:gd name="connsiteX0" fmla="*/ 3 w 10021"/>
              <a:gd name="connsiteY0" fmla="*/ 10020 h 10217"/>
              <a:gd name="connsiteX1" fmla="*/ 1304 w 10021"/>
              <a:gd name="connsiteY1" fmla="*/ 10217 h 10217"/>
              <a:gd name="connsiteX2" fmla="*/ 1390 w 10021"/>
              <a:gd name="connsiteY2" fmla="*/ 8097 h 10217"/>
              <a:gd name="connsiteX3" fmla="*/ 1390 w 10021"/>
              <a:gd name="connsiteY3" fmla="*/ 2040 h 10217"/>
              <a:gd name="connsiteX4" fmla="*/ 1468 w 10021"/>
              <a:gd name="connsiteY4" fmla="*/ 69 h 10217"/>
              <a:gd name="connsiteX5" fmla="*/ 10021 w 10021"/>
              <a:gd name="connsiteY5" fmla="*/ 0 h 10217"/>
              <a:gd name="connsiteX0" fmla="*/ 3 w 10021"/>
              <a:gd name="connsiteY0" fmla="*/ 10020 h 10020"/>
              <a:gd name="connsiteX1" fmla="*/ 1304 w 10021"/>
              <a:gd name="connsiteY1" fmla="*/ 9996 h 10020"/>
              <a:gd name="connsiteX2" fmla="*/ 1390 w 10021"/>
              <a:gd name="connsiteY2" fmla="*/ 8097 h 10020"/>
              <a:gd name="connsiteX3" fmla="*/ 1390 w 10021"/>
              <a:gd name="connsiteY3" fmla="*/ 2040 h 10020"/>
              <a:gd name="connsiteX4" fmla="*/ 1468 w 10021"/>
              <a:gd name="connsiteY4" fmla="*/ 69 h 10020"/>
              <a:gd name="connsiteX5" fmla="*/ 10021 w 10021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4"/>
              <a:gd name="connsiteX1" fmla="*/ 1301 w 10018"/>
              <a:gd name="connsiteY1" fmla="*/ 9996 h 10064"/>
              <a:gd name="connsiteX2" fmla="*/ 1387 w 10018"/>
              <a:gd name="connsiteY2" fmla="*/ 8097 h 10064"/>
              <a:gd name="connsiteX3" fmla="*/ 1387 w 10018"/>
              <a:gd name="connsiteY3" fmla="*/ 2040 h 10064"/>
              <a:gd name="connsiteX4" fmla="*/ 1465 w 10018"/>
              <a:gd name="connsiteY4" fmla="*/ 69 h 10064"/>
              <a:gd name="connsiteX5" fmla="*/ 10018 w 10018"/>
              <a:gd name="connsiteY5" fmla="*/ 0 h 10064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8"/>
              <a:gd name="connsiteX1" fmla="*/ 1301 w 10018"/>
              <a:gd name="connsiteY1" fmla="*/ 9996 h 10068"/>
              <a:gd name="connsiteX2" fmla="*/ 1387 w 10018"/>
              <a:gd name="connsiteY2" fmla="*/ 8097 h 10068"/>
              <a:gd name="connsiteX3" fmla="*/ 1387 w 10018"/>
              <a:gd name="connsiteY3" fmla="*/ 2040 h 10068"/>
              <a:gd name="connsiteX4" fmla="*/ 1465 w 10018"/>
              <a:gd name="connsiteY4" fmla="*/ 69 h 10068"/>
              <a:gd name="connsiteX5" fmla="*/ 10018 w 10018"/>
              <a:gd name="connsiteY5" fmla="*/ 0 h 10068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8" h="1002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3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6935788" cy="4078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040301C3-0A43-DD42-ADD9-551BDD359730}" type="datetime1">
              <a:rPr lang="sv-SE" smtClean="0"/>
              <a:t>2019-10-13</a:t>
            </a:fld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266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3312790" cy="407828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582739"/>
            <a:ext cx="3328988" cy="407828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555856" y="6566879"/>
            <a:ext cx="531863" cy="365125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463284"/>
            <a:ext cx="6305550" cy="365125"/>
          </a:xfrm>
        </p:spPr>
        <p:txBody>
          <a:bodyPr lIns="0" tIns="0" rIns="0" bIns="0" anchor="t"/>
          <a:lstStyle>
            <a:lvl1pPr algn="ctr">
              <a:lnSpc>
                <a:spcPts val="900"/>
              </a:lnSpc>
              <a:defRPr sz="1600" b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420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3312790" cy="4078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3"/>
          </p:nvPr>
        </p:nvSpPr>
        <p:spPr>
          <a:xfrm>
            <a:off x="5226050" y="1582740"/>
            <a:ext cx="3328988" cy="407828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506D2096-0CD9-494F-825C-79F6CC85A7C1}" type="datetime1">
              <a:rPr lang="sv-SE" smtClean="0"/>
              <a:t>2019-10-13</a:t>
            </a:fld>
            <a:endParaRPr lang="sv-SE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149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582739"/>
            <a:ext cx="3328988" cy="40782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1619250" y="1582739"/>
            <a:ext cx="3328988" cy="40782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79D72585-E134-924E-8B50-E9587C0B2832}" type="datetime1">
              <a:rPr lang="sv-SE" smtClean="0"/>
              <a:t>2019-10-13</a:t>
            </a:fld>
            <a:endParaRPr lang="sv-SE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73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-10639" y="1582739"/>
            <a:ext cx="9208426" cy="4713858"/>
          </a:xfrm>
          <a:custGeom>
            <a:avLst/>
            <a:gdLst>
              <a:gd name="connsiteX0" fmla="*/ 708568 w 9144000"/>
              <a:gd name="connsiteY0" fmla="*/ 0 h 4251325"/>
              <a:gd name="connsiteX1" fmla="*/ 9144000 w 9144000"/>
              <a:gd name="connsiteY1" fmla="*/ 0 h 4251325"/>
              <a:gd name="connsiteX2" fmla="*/ 9144000 w 9144000"/>
              <a:gd name="connsiteY2" fmla="*/ 0 h 4251325"/>
              <a:gd name="connsiteX3" fmla="*/ 9144000 w 9144000"/>
              <a:gd name="connsiteY3" fmla="*/ 3542757 h 4251325"/>
              <a:gd name="connsiteX4" fmla="*/ 8435432 w 9144000"/>
              <a:gd name="connsiteY4" fmla="*/ 4251325 h 4251325"/>
              <a:gd name="connsiteX5" fmla="*/ 0 w 9144000"/>
              <a:gd name="connsiteY5" fmla="*/ 4251325 h 4251325"/>
              <a:gd name="connsiteX6" fmla="*/ 0 w 9144000"/>
              <a:gd name="connsiteY6" fmla="*/ 4251325 h 4251325"/>
              <a:gd name="connsiteX7" fmla="*/ 0 w 9144000"/>
              <a:gd name="connsiteY7" fmla="*/ 708568 h 4251325"/>
              <a:gd name="connsiteX8" fmla="*/ 708568 w 9144000"/>
              <a:gd name="connsiteY8" fmla="*/ 0 h 4251325"/>
              <a:gd name="connsiteX0" fmla="*/ 180030 w 9301262"/>
              <a:gd name="connsiteY0" fmla="*/ 0 h 4260850"/>
              <a:gd name="connsiteX1" fmla="*/ 9301262 w 9301262"/>
              <a:gd name="connsiteY1" fmla="*/ 9525 h 4260850"/>
              <a:gd name="connsiteX2" fmla="*/ 9301262 w 9301262"/>
              <a:gd name="connsiteY2" fmla="*/ 9525 h 4260850"/>
              <a:gd name="connsiteX3" fmla="*/ 9301262 w 9301262"/>
              <a:gd name="connsiteY3" fmla="*/ 3552282 h 4260850"/>
              <a:gd name="connsiteX4" fmla="*/ 8592694 w 9301262"/>
              <a:gd name="connsiteY4" fmla="*/ 4260850 h 4260850"/>
              <a:gd name="connsiteX5" fmla="*/ 157262 w 9301262"/>
              <a:gd name="connsiteY5" fmla="*/ 4260850 h 4260850"/>
              <a:gd name="connsiteX6" fmla="*/ 157262 w 9301262"/>
              <a:gd name="connsiteY6" fmla="*/ 4260850 h 4260850"/>
              <a:gd name="connsiteX7" fmla="*/ 157262 w 9301262"/>
              <a:gd name="connsiteY7" fmla="*/ 718093 h 4260850"/>
              <a:gd name="connsiteX8" fmla="*/ 180030 w 9301262"/>
              <a:gd name="connsiteY8" fmla="*/ 0 h 4260850"/>
              <a:gd name="connsiteX0" fmla="*/ 23406 w 9144638"/>
              <a:gd name="connsiteY0" fmla="*/ 0 h 4260850"/>
              <a:gd name="connsiteX1" fmla="*/ 9144638 w 9144638"/>
              <a:gd name="connsiteY1" fmla="*/ 9525 h 4260850"/>
              <a:gd name="connsiteX2" fmla="*/ 9144638 w 9144638"/>
              <a:gd name="connsiteY2" fmla="*/ 9525 h 4260850"/>
              <a:gd name="connsiteX3" fmla="*/ 9144638 w 9144638"/>
              <a:gd name="connsiteY3" fmla="*/ 3552282 h 4260850"/>
              <a:gd name="connsiteX4" fmla="*/ 8436070 w 9144638"/>
              <a:gd name="connsiteY4" fmla="*/ 4260850 h 4260850"/>
              <a:gd name="connsiteX5" fmla="*/ 638 w 9144638"/>
              <a:gd name="connsiteY5" fmla="*/ 4260850 h 4260850"/>
              <a:gd name="connsiteX6" fmla="*/ 638 w 9144638"/>
              <a:gd name="connsiteY6" fmla="*/ 4260850 h 4260850"/>
              <a:gd name="connsiteX7" fmla="*/ 638 w 9144638"/>
              <a:gd name="connsiteY7" fmla="*/ 718093 h 4260850"/>
              <a:gd name="connsiteX8" fmla="*/ 23406 w 9144638"/>
              <a:gd name="connsiteY8" fmla="*/ 0 h 4260850"/>
              <a:gd name="connsiteX0" fmla="*/ 11705 w 9161512"/>
              <a:gd name="connsiteY0" fmla="*/ 9525 h 4251325"/>
              <a:gd name="connsiteX1" fmla="*/ 9161512 w 9161512"/>
              <a:gd name="connsiteY1" fmla="*/ 0 h 4251325"/>
              <a:gd name="connsiteX2" fmla="*/ 9161512 w 9161512"/>
              <a:gd name="connsiteY2" fmla="*/ 0 h 4251325"/>
              <a:gd name="connsiteX3" fmla="*/ 9161512 w 9161512"/>
              <a:gd name="connsiteY3" fmla="*/ 3542757 h 4251325"/>
              <a:gd name="connsiteX4" fmla="*/ 8452944 w 9161512"/>
              <a:gd name="connsiteY4" fmla="*/ 4251325 h 4251325"/>
              <a:gd name="connsiteX5" fmla="*/ 17512 w 9161512"/>
              <a:gd name="connsiteY5" fmla="*/ 4251325 h 4251325"/>
              <a:gd name="connsiteX6" fmla="*/ 17512 w 9161512"/>
              <a:gd name="connsiteY6" fmla="*/ 4251325 h 4251325"/>
              <a:gd name="connsiteX7" fmla="*/ 17512 w 9161512"/>
              <a:gd name="connsiteY7" fmla="*/ 708568 h 4251325"/>
              <a:gd name="connsiteX8" fmla="*/ 11705 w 9161512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8441308 w 9149876"/>
              <a:gd name="connsiteY4" fmla="*/ 42513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1316608 w 9149876"/>
              <a:gd name="connsiteY4" fmla="*/ 39465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542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23432 w 9156700"/>
              <a:gd name="connsiteY4" fmla="*/ 39465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0 w 9156700"/>
              <a:gd name="connsiteY6" fmla="*/ 4270375 h 4270375"/>
              <a:gd name="connsiteX7" fmla="*/ 12700 w 9156700"/>
              <a:gd name="connsiteY7" fmla="*/ 708568 h 4270375"/>
              <a:gd name="connsiteX8" fmla="*/ 6893 w 9156700"/>
              <a:gd name="connsiteY8" fmla="*/ 9525 h 427037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084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211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57675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13243 w 9163050"/>
              <a:gd name="connsiteY0" fmla="*/ 9525 h 4295946"/>
              <a:gd name="connsiteX1" fmla="*/ 9163050 w 9163050"/>
              <a:gd name="connsiteY1" fmla="*/ 0 h 4295946"/>
              <a:gd name="connsiteX2" fmla="*/ 9163050 w 9163050"/>
              <a:gd name="connsiteY2" fmla="*/ 0 h 4295946"/>
              <a:gd name="connsiteX3" fmla="*/ 9163050 w 9163050"/>
              <a:gd name="connsiteY3" fmla="*/ 3923757 h 4295946"/>
              <a:gd name="connsiteX4" fmla="*/ 1348832 w 9163050"/>
              <a:gd name="connsiteY4" fmla="*/ 3921125 h 4295946"/>
              <a:gd name="connsiteX5" fmla="*/ 1209675 w 9163050"/>
              <a:gd name="connsiteY5" fmla="*/ 4283160 h 4295946"/>
              <a:gd name="connsiteX6" fmla="*/ 0 w 9163050"/>
              <a:gd name="connsiteY6" fmla="*/ 4295946 h 4295946"/>
              <a:gd name="connsiteX7" fmla="*/ 19050 w 9163050"/>
              <a:gd name="connsiteY7" fmla="*/ 708568 h 4295946"/>
              <a:gd name="connsiteX8" fmla="*/ 13243 w 9163050"/>
              <a:gd name="connsiteY8" fmla="*/ 9525 h 4295946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1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2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30693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59604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6812"/>
              <a:gd name="connsiteX1" fmla="*/ 9156700 w 9156700"/>
              <a:gd name="connsiteY1" fmla="*/ 0 h 4276812"/>
              <a:gd name="connsiteX2" fmla="*/ 9156700 w 9156700"/>
              <a:gd name="connsiteY2" fmla="*/ 0 h 4276812"/>
              <a:gd name="connsiteX3" fmla="*/ 9156700 w 9156700"/>
              <a:gd name="connsiteY3" fmla="*/ 3923757 h 4276812"/>
              <a:gd name="connsiteX4" fmla="*/ 1342482 w 9156700"/>
              <a:gd name="connsiteY4" fmla="*/ 3959604 h 4276812"/>
              <a:gd name="connsiteX5" fmla="*/ 1203325 w 9156700"/>
              <a:gd name="connsiteY5" fmla="*/ 4267882 h 4276812"/>
              <a:gd name="connsiteX6" fmla="*/ 0 w 9156700"/>
              <a:gd name="connsiteY6" fmla="*/ 4276812 h 4276812"/>
              <a:gd name="connsiteX7" fmla="*/ 12700 w 9156700"/>
              <a:gd name="connsiteY7" fmla="*/ 708568 h 4276812"/>
              <a:gd name="connsiteX8" fmla="*/ 6893 w 9156700"/>
              <a:gd name="connsiteY8" fmla="*/ 9525 h 427681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69276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54641"/>
              <a:gd name="connsiteY0" fmla="*/ 9525 h 4267882"/>
              <a:gd name="connsiteX1" fmla="*/ 9149876 w 9154641"/>
              <a:gd name="connsiteY1" fmla="*/ 0 h 4267882"/>
              <a:gd name="connsiteX2" fmla="*/ 9149876 w 9154641"/>
              <a:gd name="connsiteY2" fmla="*/ 0 h 4267882"/>
              <a:gd name="connsiteX3" fmla="*/ 9154641 w 9154641"/>
              <a:gd name="connsiteY3" fmla="*/ 3952802 h 4267882"/>
              <a:gd name="connsiteX4" fmla="*/ 1338039 w 9154641"/>
              <a:gd name="connsiteY4" fmla="*/ 3954857 h 4267882"/>
              <a:gd name="connsiteX5" fmla="*/ 1196501 w 9154641"/>
              <a:gd name="connsiteY5" fmla="*/ 4267882 h 4267882"/>
              <a:gd name="connsiteX6" fmla="*/ 2701 w 9154641"/>
              <a:gd name="connsiteY6" fmla="*/ 4264722 h 4267882"/>
              <a:gd name="connsiteX7" fmla="*/ 5876 w 9154641"/>
              <a:gd name="connsiteY7" fmla="*/ 708568 h 4267882"/>
              <a:gd name="connsiteX8" fmla="*/ 69 w 9154641"/>
              <a:gd name="connsiteY8" fmla="*/ 9525 h 4267882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9702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174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0600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7847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19844 w 9150032"/>
              <a:gd name="connsiteY4" fmla="*/ 3967847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5 w 9150032"/>
              <a:gd name="connsiteY4" fmla="*/ 3960599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3115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3115 w 9150032"/>
              <a:gd name="connsiteY5" fmla="*/ 4275168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4831"/>
              <a:gd name="connsiteX1" fmla="*/ 9149876 w 9150032"/>
              <a:gd name="connsiteY1" fmla="*/ 9702 h 4284831"/>
              <a:gd name="connsiteX2" fmla="*/ 9149876 w 9150032"/>
              <a:gd name="connsiteY2" fmla="*/ 89 h 4284831"/>
              <a:gd name="connsiteX3" fmla="*/ 9141983 w 9150032"/>
              <a:gd name="connsiteY3" fmla="*/ 3960138 h 4284831"/>
              <a:gd name="connsiteX4" fmla="*/ 1326965 w 9150032"/>
              <a:gd name="connsiteY4" fmla="*/ 3960599 h 4284831"/>
              <a:gd name="connsiteX5" fmla="*/ 1210742 w 9150032"/>
              <a:gd name="connsiteY5" fmla="*/ 4284831 h 4284831"/>
              <a:gd name="connsiteX6" fmla="*/ 2701 w 9150032"/>
              <a:gd name="connsiteY6" fmla="*/ 4279257 h 4284831"/>
              <a:gd name="connsiteX7" fmla="*/ 5876 w 9150032"/>
              <a:gd name="connsiteY7" fmla="*/ 718270 h 4284831"/>
              <a:gd name="connsiteX8" fmla="*/ 69 w 9150032"/>
              <a:gd name="connsiteY8" fmla="*/ 0 h 4284831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4089"/>
              <a:gd name="connsiteX1" fmla="*/ 9149876 w 9150032"/>
              <a:gd name="connsiteY1" fmla="*/ 9702 h 4284089"/>
              <a:gd name="connsiteX2" fmla="*/ 9149876 w 9150032"/>
              <a:gd name="connsiteY2" fmla="*/ 89 h 4284089"/>
              <a:gd name="connsiteX3" fmla="*/ 9141983 w 9150032"/>
              <a:gd name="connsiteY3" fmla="*/ 3960138 h 4284089"/>
              <a:gd name="connsiteX4" fmla="*/ 1326965 w 9150032"/>
              <a:gd name="connsiteY4" fmla="*/ 3960599 h 4284089"/>
              <a:gd name="connsiteX5" fmla="*/ 1213116 w 9150032"/>
              <a:gd name="connsiteY5" fmla="*/ 4282416 h 4284089"/>
              <a:gd name="connsiteX6" fmla="*/ 2701 w 9150032"/>
              <a:gd name="connsiteY6" fmla="*/ 4284089 h 4284089"/>
              <a:gd name="connsiteX7" fmla="*/ 5876 w 9150032"/>
              <a:gd name="connsiteY7" fmla="*/ 718270 h 4284089"/>
              <a:gd name="connsiteX8" fmla="*/ 69 w 9150032"/>
              <a:gd name="connsiteY8" fmla="*/ 0 h 4284089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5075 w 9150032"/>
              <a:gd name="connsiteY6" fmla="*/ 4281672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5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2219 w 9150032"/>
              <a:gd name="connsiteY4" fmla="*/ 3970263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7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31714 w 9150006"/>
              <a:gd name="connsiteY4" fmla="*/ 3963015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17134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07470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5733 w 9150006"/>
              <a:gd name="connsiteY5" fmla="*/ 4005054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3360 w 9150006"/>
              <a:gd name="connsiteY5" fmla="*/ 4002638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806 w 9152201"/>
              <a:gd name="connsiteY0" fmla="*/ 0 h 4280000"/>
              <a:gd name="connsiteX1" fmla="*/ 9150613 w 9152201"/>
              <a:gd name="connsiteY1" fmla="*/ 9702 h 4280000"/>
              <a:gd name="connsiteX2" fmla="*/ 9150613 w 9152201"/>
              <a:gd name="connsiteY2" fmla="*/ 89 h 4280000"/>
              <a:gd name="connsiteX3" fmla="*/ 9140347 w 9152201"/>
              <a:gd name="connsiteY3" fmla="*/ 3967387 h 4280000"/>
              <a:gd name="connsiteX4" fmla="*/ 1344317 w 9152201"/>
              <a:gd name="connsiteY4" fmla="*/ 3963016 h 4280000"/>
              <a:gd name="connsiteX5" fmla="*/ 1269350 w 9152201"/>
              <a:gd name="connsiteY5" fmla="*/ 4009885 h 4280000"/>
              <a:gd name="connsiteX6" fmla="*/ 1262230 w 9152201"/>
              <a:gd name="connsiteY6" fmla="*/ 4220084 h 4280000"/>
              <a:gd name="connsiteX7" fmla="*/ 1213854 w 9152201"/>
              <a:gd name="connsiteY7" fmla="*/ 4280000 h 4280000"/>
              <a:gd name="connsiteX8" fmla="*/ 4376 w 9152201"/>
              <a:gd name="connsiteY8" fmla="*/ 4265541 h 4280000"/>
              <a:gd name="connsiteX9" fmla="*/ 6613 w 9152201"/>
              <a:gd name="connsiteY9" fmla="*/ 718270 h 4280000"/>
              <a:gd name="connsiteX10" fmla="*/ 806 w 9152201"/>
              <a:gd name="connsiteY10" fmla="*/ 0 h 4280000"/>
              <a:gd name="connsiteX0" fmla="*/ 806 w 9152201"/>
              <a:gd name="connsiteY0" fmla="*/ 0 h 4280000"/>
              <a:gd name="connsiteX1" fmla="*/ 9150613 w 9152201"/>
              <a:gd name="connsiteY1" fmla="*/ 9702 h 4280000"/>
              <a:gd name="connsiteX2" fmla="*/ 9150613 w 9152201"/>
              <a:gd name="connsiteY2" fmla="*/ 89 h 4280000"/>
              <a:gd name="connsiteX3" fmla="*/ 9140347 w 9152201"/>
              <a:gd name="connsiteY3" fmla="*/ 3967387 h 4280000"/>
              <a:gd name="connsiteX4" fmla="*/ 1344317 w 9152201"/>
              <a:gd name="connsiteY4" fmla="*/ 3963016 h 4280000"/>
              <a:gd name="connsiteX5" fmla="*/ 1269350 w 9152201"/>
              <a:gd name="connsiteY5" fmla="*/ 4009885 h 4280000"/>
              <a:gd name="connsiteX6" fmla="*/ 1262230 w 9152201"/>
              <a:gd name="connsiteY6" fmla="*/ 4220084 h 4280000"/>
              <a:gd name="connsiteX7" fmla="*/ 1196100 w 9152201"/>
              <a:gd name="connsiteY7" fmla="*/ 4280000 h 4280000"/>
              <a:gd name="connsiteX8" fmla="*/ 4376 w 9152201"/>
              <a:gd name="connsiteY8" fmla="*/ 4265541 h 4280000"/>
              <a:gd name="connsiteX9" fmla="*/ 6613 w 9152201"/>
              <a:gd name="connsiteY9" fmla="*/ 718270 h 4280000"/>
              <a:gd name="connsiteX10" fmla="*/ 806 w 9152201"/>
              <a:gd name="connsiteY10" fmla="*/ 0 h 4280000"/>
              <a:gd name="connsiteX0" fmla="*/ 806 w 9152201"/>
              <a:gd name="connsiteY0" fmla="*/ 0 h 4265541"/>
              <a:gd name="connsiteX1" fmla="*/ 9150613 w 9152201"/>
              <a:gd name="connsiteY1" fmla="*/ 9702 h 4265541"/>
              <a:gd name="connsiteX2" fmla="*/ 9150613 w 9152201"/>
              <a:gd name="connsiteY2" fmla="*/ 89 h 4265541"/>
              <a:gd name="connsiteX3" fmla="*/ 9140347 w 9152201"/>
              <a:gd name="connsiteY3" fmla="*/ 3967387 h 4265541"/>
              <a:gd name="connsiteX4" fmla="*/ 1344317 w 9152201"/>
              <a:gd name="connsiteY4" fmla="*/ 3963016 h 4265541"/>
              <a:gd name="connsiteX5" fmla="*/ 1269350 w 9152201"/>
              <a:gd name="connsiteY5" fmla="*/ 4009885 h 4265541"/>
              <a:gd name="connsiteX6" fmla="*/ 1262230 w 9152201"/>
              <a:gd name="connsiteY6" fmla="*/ 4220084 h 4265541"/>
              <a:gd name="connsiteX7" fmla="*/ 1196100 w 9152201"/>
              <a:gd name="connsiteY7" fmla="*/ 4258492 h 4265541"/>
              <a:gd name="connsiteX8" fmla="*/ 4376 w 9152201"/>
              <a:gd name="connsiteY8" fmla="*/ 4265541 h 4265541"/>
              <a:gd name="connsiteX9" fmla="*/ 6613 w 9152201"/>
              <a:gd name="connsiteY9" fmla="*/ 718270 h 4265541"/>
              <a:gd name="connsiteX10" fmla="*/ 806 w 9152201"/>
              <a:gd name="connsiteY10" fmla="*/ 0 h 4265541"/>
              <a:gd name="connsiteX0" fmla="*/ 806 w 9152201"/>
              <a:gd name="connsiteY0" fmla="*/ 0 h 4268653"/>
              <a:gd name="connsiteX1" fmla="*/ 9150613 w 9152201"/>
              <a:gd name="connsiteY1" fmla="*/ 9702 h 4268653"/>
              <a:gd name="connsiteX2" fmla="*/ 9150613 w 9152201"/>
              <a:gd name="connsiteY2" fmla="*/ 89 h 4268653"/>
              <a:gd name="connsiteX3" fmla="*/ 9140347 w 9152201"/>
              <a:gd name="connsiteY3" fmla="*/ 3967387 h 4268653"/>
              <a:gd name="connsiteX4" fmla="*/ 1344317 w 9152201"/>
              <a:gd name="connsiteY4" fmla="*/ 3963016 h 4268653"/>
              <a:gd name="connsiteX5" fmla="*/ 1269350 w 9152201"/>
              <a:gd name="connsiteY5" fmla="*/ 4009885 h 4268653"/>
              <a:gd name="connsiteX6" fmla="*/ 1262230 w 9152201"/>
              <a:gd name="connsiteY6" fmla="*/ 4220084 h 4268653"/>
              <a:gd name="connsiteX7" fmla="*/ 1173736 w 9152201"/>
              <a:gd name="connsiteY7" fmla="*/ 4268653 h 4268653"/>
              <a:gd name="connsiteX8" fmla="*/ 4376 w 9152201"/>
              <a:gd name="connsiteY8" fmla="*/ 4265541 h 4268653"/>
              <a:gd name="connsiteX9" fmla="*/ 6613 w 9152201"/>
              <a:gd name="connsiteY9" fmla="*/ 718270 h 4268653"/>
              <a:gd name="connsiteX10" fmla="*/ 806 w 9152201"/>
              <a:gd name="connsiteY10" fmla="*/ 0 h 4268653"/>
              <a:gd name="connsiteX0" fmla="*/ 806 w 9152201"/>
              <a:gd name="connsiteY0" fmla="*/ 0 h 4275580"/>
              <a:gd name="connsiteX1" fmla="*/ 9150613 w 9152201"/>
              <a:gd name="connsiteY1" fmla="*/ 9702 h 4275580"/>
              <a:gd name="connsiteX2" fmla="*/ 9150613 w 9152201"/>
              <a:gd name="connsiteY2" fmla="*/ 89 h 4275580"/>
              <a:gd name="connsiteX3" fmla="*/ 9140347 w 9152201"/>
              <a:gd name="connsiteY3" fmla="*/ 3967387 h 4275580"/>
              <a:gd name="connsiteX4" fmla="*/ 1344317 w 9152201"/>
              <a:gd name="connsiteY4" fmla="*/ 3963016 h 4275580"/>
              <a:gd name="connsiteX5" fmla="*/ 1269350 w 9152201"/>
              <a:gd name="connsiteY5" fmla="*/ 4009885 h 4275580"/>
              <a:gd name="connsiteX6" fmla="*/ 1262230 w 9152201"/>
              <a:gd name="connsiteY6" fmla="*/ 4220084 h 4275580"/>
              <a:gd name="connsiteX7" fmla="*/ 1173736 w 9152201"/>
              <a:gd name="connsiteY7" fmla="*/ 4268653 h 4275580"/>
              <a:gd name="connsiteX8" fmla="*/ 4376 w 9152201"/>
              <a:gd name="connsiteY8" fmla="*/ 4265541 h 4275580"/>
              <a:gd name="connsiteX9" fmla="*/ 6613 w 9152201"/>
              <a:gd name="connsiteY9" fmla="*/ 718270 h 4275580"/>
              <a:gd name="connsiteX10" fmla="*/ 806 w 9152201"/>
              <a:gd name="connsiteY10" fmla="*/ 0 h 4275580"/>
              <a:gd name="connsiteX0" fmla="*/ 806 w 9152201"/>
              <a:gd name="connsiteY0" fmla="*/ 0 h 4268653"/>
              <a:gd name="connsiteX1" fmla="*/ 9150613 w 9152201"/>
              <a:gd name="connsiteY1" fmla="*/ 9702 h 4268653"/>
              <a:gd name="connsiteX2" fmla="*/ 9150613 w 9152201"/>
              <a:gd name="connsiteY2" fmla="*/ 89 h 4268653"/>
              <a:gd name="connsiteX3" fmla="*/ 9140347 w 9152201"/>
              <a:gd name="connsiteY3" fmla="*/ 3967387 h 4268653"/>
              <a:gd name="connsiteX4" fmla="*/ 1344317 w 9152201"/>
              <a:gd name="connsiteY4" fmla="*/ 3963016 h 4268653"/>
              <a:gd name="connsiteX5" fmla="*/ 1269350 w 9152201"/>
              <a:gd name="connsiteY5" fmla="*/ 4009885 h 4268653"/>
              <a:gd name="connsiteX6" fmla="*/ 1262230 w 9152201"/>
              <a:gd name="connsiteY6" fmla="*/ 4220084 h 4268653"/>
              <a:gd name="connsiteX7" fmla="*/ 1173736 w 9152201"/>
              <a:gd name="connsiteY7" fmla="*/ 4268653 h 4268653"/>
              <a:gd name="connsiteX8" fmla="*/ 4376 w 9152201"/>
              <a:gd name="connsiteY8" fmla="*/ 4265541 h 4268653"/>
              <a:gd name="connsiteX9" fmla="*/ 6613 w 9152201"/>
              <a:gd name="connsiteY9" fmla="*/ 718270 h 4268653"/>
              <a:gd name="connsiteX10" fmla="*/ 806 w 9152201"/>
              <a:gd name="connsiteY10" fmla="*/ 0 h 4268653"/>
              <a:gd name="connsiteX0" fmla="*/ 806 w 9152201"/>
              <a:gd name="connsiteY0" fmla="*/ 0 h 4290821"/>
              <a:gd name="connsiteX1" fmla="*/ 9150613 w 9152201"/>
              <a:gd name="connsiteY1" fmla="*/ 9702 h 4290821"/>
              <a:gd name="connsiteX2" fmla="*/ 9150613 w 9152201"/>
              <a:gd name="connsiteY2" fmla="*/ 89 h 4290821"/>
              <a:gd name="connsiteX3" fmla="*/ 9140347 w 9152201"/>
              <a:gd name="connsiteY3" fmla="*/ 3967387 h 4290821"/>
              <a:gd name="connsiteX4" fmla="*/ 1344317 w 9152201"/>
              <a:gd name="connsiteY4" fmla="*/ 3963016 h 4290821"/>
              <a:gd name="connsiteX5" fmla="*/ 1269350 w 9152201"/>
              <a:gd name="connsiteY5" fmla="*/ 4009885 h 4290821"/>
              <a:gd name="connsiteX6" fmla="*/ 1262230 w 9152201"/>
              <a:gd name="connsiteY6" fmla="*/ 4220084 h 4290821"/>
              <a:gd name="connsiteX7" fmla="*/ 1173736 w 9152201"/>
              <a:gd name="connsiteY7" fmla="*/ 4268653 h 4290821"/>
              <a:gd name="connsiteX8" fmla="*/ 4376 w 9152201"/>
              <a:gd name="connsiteY8" fmla="*/ 4265541 h 4290821"/>
              <a:gd name="connsiteX9" fmla="*/ 6613 w 9152201"/>
              <a:gd name="connsiteY9" fmla="*/ 718270 h 4290821"/>
              <a:gd name="connsiteX10" fmla="*/ 806 w 9152201"/>
              <a:gd name="connsiteY10" fmla="*/ 0 h 4290821"/>
              <a:gd name="connsiteX0" fmla="*/ 806 w 9152201"/>
              <a:gd name="connsiteY0" fmla="*/ 0 h 4270324"/>
              <a:gd name="connsiteX1" fmla="*/ 9150613 w 9152201"/>
              <a:gd name="connsiteY1" fmla="*/ 9702 h 4270324"/>
              <a:gd name="connsiteX2" fmla="*/ 9150613 w 9152201"/>
              <a:gd name="connsiteY2" fmla="*/ 89 h 4270324"/>
              <a:gd name="connsiteX3" fmla="*/ 9140347 w 9152201"/>
              <a:gd name="connsiteY3" fmla="*/ 3967387 h 4270324"/>
              <a:gd name="connsiteX4" fmla="*/ 1344317 w 9152201"/>
              <a:gd name="connsiteY4" fmla="*/ 3963016 h 4270324"/>
              <a:gd name="connsiteX5" fmla="*/ 1269350 w 9152201"/>
              <a:gd name="connsiteY5" fmla="*/ 4009885 h 4270324"/>
              <a:gd name="connsiteX6" fmla="*/ 1262230 w 9152201"/>
              <a:gd name="connsiteY6" fmla="*/ 4220084 h 4270324"/>
              <a:gd name="connsiteX7" fmla="*/ 1173736 w 9152201"/>
              <a:gd name="connsiteY7" fmla="*/ 4268653 h 4270324"/>
              <a:gd name="connsiteX8" fmla="*/ 4376 w 9152201"/>
              <a:gd name="connsiteY8" fmla="*/ 4265541 h 4270324"/>
              <a:gd name="connsiteX9" fmla="*/ 6613 w 9152201"/>
              <a:gd name="connsiteY9" fmla="*/ 718270 h 4270324"/>
              <a:gd name="connsiteX10" fmla="*/ 806 w 9152201"/>
              <a:gd name="connsiteY10" fmla="*/ 0 h 4270324"/>
              <a:gd name="connsiteX0" fmla="*/ 806 w 9152201"/>
              <a:gd name="connsiteY0" fmla="*/ 0 h 4275702"/>
              <a:gd name="connsiteX1" fmla="*/ 9150613 w 9152201"/>
              <a:gd name="connsiteY1" fmla="*/ 9702 h 4275702"/>
              <a:gd name="connsiteX2" fmla="*/ 9150613 w 9152201"/>
              <a:gd name="connsiteY2" fmla="*/ 89 h 4275702"/>
              <a:gd name="connsiteX3" fmla="*/ 9140347 w 9152201"/>
              <a:gd name="connsiteY3" fmla="*/ 3967387 h 4275702"/>
              <a:gd name="connsiteX4" fmla="*/ 1344317 w 9152201"/>
              <a:gd name="connsiteY4" fmla="*/ 3963016 h 4275702"/>
              <a:gd name="connsiteX5" fmla="*/ 1269350 w 9152201"/>
              <a:gd name="connsiteY5" fmla="*/ 4009885 h 4275702"/>
              <a:gd name="connsiteX6" fmla="*/ 1262230 w 9152201"/>
              <a:gd name="connsiteY6" fmla="*/ 4220084 h 4275702"/>
              <a:gd name="connsiteX7" fmla="*/ 1173736 w 9152201"/>
              <a:gd name="connsiteY7" fmla="*/ 4268653 h 4275702"/>
              <a:gd name="connsiteX8" fmla="*/ 0 w 9152201"/>
              <a:gd name="connsiteY8" fmla="*/ 4275702 h 4275702"/>
              <a:gd name="connsiteX9" fmla="*/ 6613 w 9152201"/>
              <a:gd name="connsiteY9" fmla="*/ 718270 h 4275702"/>
              <a:gd name="connsiteX10" fmla="*/ 806 w 9152201"/>
              <a:gd name="connsiteY10" fmla="*/ 0 h 4275702"/>
              <a:gd name="connsiteX0" fmla="*/ 806 w 9152201"/>
              <a:gd name="connsiteY0" fmla="*/ 0 h 4270324"/>
              <a:gd name="connsiteX1" fmla="*/ 9150613 w 9152201"/>
              <a:gd name="connsiteY1" fmla="*/ 9702 h 4270324"/>
              <a:gd name="connsiteX2" fmla="*/ 9150613 w 9152201"/>
              <a:gd name="connsiteY2" fmla="*/ 89 h 4270324"/>
              <a:gd name="connsiteX3" fmla="*/ 9140347 w 9152201"/>
              <a:gd name="connsiteY3" fmla="*/ 3967387 h 4270324"/>
              <a:gd name="connsiteX4" fmla="*/ 1344317 w 9152201"/>
              <a:gd name="connsiteY4" fmla="*/ 3963016 h 4270324"/>
              <a:gd name="connsiteX5" fmla="*/ 1269350 w 9152201"/>
              <a:gd name="connsiteY5" fmla="*/ 4009885 h 4270324"/>
              <a:gd name="connsiteX6" fmla="*/ 1262230 w 9152201"/>
              <a:gd name="connsiteY6" fmla="*/ 4220084 h 4270324"/>
              <a:gd name="connsiteX7" fmla="*/ 1173736 w 9152201"/>
              <a:gd name="connsiteY7" fmla="*/ 4268653 h 4270324"/>
              <a:gd name="connsiteX8" fmla="*/ 0 w 9152201"/>
              <a:gd name="connsiteY8" fmla="*/ 4265542 h 4270324"/>
              <a:gd name="connsiteX9" fmla="*/ 6613 w 9152201"/>
              <a:gd name="connsiteY9" fmla="*/ 718270 h 4270324"/>
              <a:gd name="connsiteX10" fmla="*/ 806 w 9152201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45123 w 9153007"/>
              <a:gd name="connsiteY4" fmla="*/ 396301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39531 w 9153007"/>
              <a:gd name="connsiteY4" fmla="*/ 3968097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67917"/>
              <a:gd name="connsiteY0" fmla="*/ 0 h 4270324"/>
              <a:gd name="connsiteX1" fmla="*/ 9151419 w 9167917"/>
              <a:gd name="connsiteY1" fmla="*/ 9702 h 4270324"/>
              <a:gd name="connsiteX2" fmla="*/ 9151419 w 9167917"/>
              <a:gd name="connsiteY2" fmla="*/ 89 h 4270324"/>
              <a:gd name="connsiteX3" fmla="*/ 9167917 w 9167917"/>
              <a:gd name="connsiteY3" fmla="*/ 3971134 h 4270324"/>
              <a:gd name="connsiteX4" fmla="*/ 1352489 w 9167917"/>
              <a:gd name="connsiteY4" fmla="*/ 3975946 h 4270324"/>
              <a:gd name="connsiteX5" fmla="*/ 1270156 w 9167917"/>
              <a:gd name="connsiteY5" fmla="*/ 4009885 h 4270324"/>
              <a:gd name="connsiteX6" fmla="*/ 1263036 w 9167917"/>
              <a:gd name="connsiteY6" fmla="*/ 4220084 h 4270324"/>
              <a:gd name="connsiteX7" fmla="*/ 1174542 w 9167917"/>
              <a:gd name="connsiteY7" fmla="*/ 4268653 h 4270324"/>
              <a:gd name="connsiteX8" fmla="*/ 806 w 9167917"/>
              <a:gd name="connsiteY8" fmla="*/ 4265542 h 4270324"/>
              <a:gd name="connsiteX9" fmla="*/ 7419 w 9167917"/>
              <a:gd name="connsiteY9" fmla="*/ 718270 h 4270324"/>
              <a:gd name="connsiteX10" fmla="*/ 806 w 916791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67917"/>
              <a:gd name="connsiteY0" fmla="*/ 0 h 4270324"/>
              <a:gd name="connsiteX1" fmla="*/ 9151419 w 9167917"/>
              <a:gd name="connsiteY1" fmla="*/ 9702 h 4270324"/>
              <a:gd name="connsiteX2" fmla="*/ 9151419 w 9167917"/>
              <a:gd name="connsiteY2" fmla="*/ 89 h 4270324"/>
              <a:gd name="connsiteX3" fmla="*/ 9167917 w 9167917"/>
              <a:gd name="connsiteY3" fmla="*/ 3974881 h 4270324"/>
              <a:gd name="connsiteX4" fmla="*/ 1352489 w 9167917"/>
              <a:gd name="connsiteY4" fmla="*/ 3975946 h 4270324"/>
              <a:gd name="connsiteX5" fmla="*/ 1270156 w 9167917"/>
              <a:gd name="connsiteY5" fmla="*/ 4009885 h 4270324"/>
              <a:gd name="connsiteX6" fmla="*/ 1263036 w 9167917"/>
              <a:gd name="connsiteY6" fmla="*/ 4220084 h 4270324"/>
              <a:gd name="connsiteX7" fmla="*/ 1174542 w 9167917"/>
              <a:gd name="connsiteY7" fmla="*/ 4268653 h 4270324"/>
              <a:gd name="connsiteX8" fmla="*/ 806 w 9167917"/>
              <a:gd name="connsiteY8" fmla="*/ 4265542 h 4270324"/>
              <a:gd name="connsiteX9" fmla="*/ 7419 w 9167917"/>
              <a:gd name="connsiteY9" fmla="*/ 718270 h 4270324"/>
              <a:gd name="connsiteX10" fmla="*/ 806 w 9167917"/>
              <a:gd name="connsiteY10" fmla="*/ 0 h 4270324"/>
              <a:gd name="connsiteX0" fmla="*/ 806 w 9167917"/>
              <a:gd name="connsiteY0" fmla="*/ 0 h 4276230"/>
              <a:gd name="connsiteX1" fmla="*/ 9151419 w 9167917"/>
              <a:gd name="connsiteY1" fmla="*/ 9702 h 4276230"/>
              <a:gd name="connsiteX2" fmla="*/ 9151419 w 9167917"/>
              <a:gd name="connsiteY2" fmla="*/ 89 h 4276230"/>
              <a:gd name="connsiteX3" fmla="*/ 9167917 w 9167917"/>
              <a:gd name="connsiteY3" fmla="*/ 3974881 h 4276230"/>
              <a:gd name="connsiteX4" fmla="*/ 1352489 w 9167917"/>
              <a:gd name="connsiteY4" fmla="*/ 3975946 h 4276230"/>
              <a:gd name="connsiteX5" fmla="*/ 1270156 w 9167917"/>
              <a:gd name="connsiteY5" fmla="*/ 4009885 h 4276230"/>
              <a:gd name="connsiteX6" fmla="*/ 1263036 w 9167917"/>
              <a:gd name="connsiteY6" fmla="*/ 4220084 h 4276230"/>
              <a:gd name="connsiteX7" fmla="*/ 1174542 w 9167917"/>
              <a:gd name="connsiteY7" fmla="*/ 4268653 h 4276230"/>
              <a:gd name="connsiteX8" fmla="*/ 806 w 9167917"/>
              <a:gd name="connsiteY8" fmla="*/ 4265543 h 4276230"/>
              <a:gd name="connsiteX9" fmla="*/ 7419 w 9167917"/>
              <a:gd name="connsiteY9" fmla="*/ 718270 h 4276230"/>
              <a:gd name="connsiteX10" fmla="*/ 806 w 9167917"/>
              <a:gd name="connsiteY10" fmla="*/ 0 h 4276230"/>
              <a:gd name="connsiteX0" fmla="*/ 806 w 9167917"/>
              <a:gd name="connsiteY0" fmla="*/ 0 h 4268653"/>
              <a:gd name="connsiteX1" fmla="*/ 9151419 w 9167917"/>
              <a:gd name="connsiteY1" fmla="*/ 9702 h 4268653"/>
              <a:gd name="connsiteX2" fmla="*/ 9151419 w 9167917"/>
              <a:gd name="connsiteY2" fmla="*/ 89 h 4268653"/>
              <a:gd name="connsiteX3" fmla="*/ 9167917 w 9167917"/>
              <a:gd name="connsiteY3" fmla="*/ 3974881 h 4268653"/>
              <a:gd name="connsiteX4" fmla="*/ 1352489 w 9167917"/>
              <a:gd name="connsiteY4" fmla="*/ 3975946 h 4268653"/>
              <a:gd name="connsiteX5" fmla="*/ 1270156 w 9167917"/>
              <a:gd name="connsiteY5" fmla="*/ 4009885 h 4268653"/>
              <a:gd name="connsiteX6" fmla="*/ 1263036 w 9167917"/>
              <a:gd name="connsiteY6" fmla="*/ 4220084 h 4268653"/>
              <a:gd name="connsiteX7" fmla="*/ 1174542 w 9167917"/>
              <a:gd name="connsiteY7" fmla="*/ 4268653 h 4268653"/>
              <a:gd name="connsiteX8" fmla="*/ 806 w 9167917"/>
              <a:gd name="connsiteY8" fmla="*/ 4250555 h 4268653"/>
              <a:gd name="connsiteX9" fmla="*/ 7419 w 9167917"/>
              <a:gd name="connsiteY9" fmla="*/ 718270 h 4268653"/>
              <a:gd name="connsiteX10" fmla="*/ 806 w 9167917"/>
              <a:gd name="connsiteY10" fmla="*/ 0 h 4268653"/>
              <a:gd name="connsiteX0" fmla="*/ 90722 w 9257833"/>
              <a:gd name="connsiteY0" fmla="*/ 0 h 4268653"/>
              <a:gd name="connsiteX1" fmla="*/ 9241335 w 9257833"/>
              <a:gd name="connsiteY1" fmla="*/ 9702 h 4268653"/>
              <a:gd name="connsiteX2" fmla="*/ 9241335 w 9257833"/>
              <a:gd name="connsiteY2" fmla="*/ 89 h 4268653"/>
              <a:gd name="connsiteX3" fmla="*/ 9257833 w 9257833"/>
              <a:gd name="connsiteY3" fmla="*/ 3974881 h 4268653"/>
              <a:gd name="connsiteX4" fmla="*/ 1442405 w 9257833"/>
              <a:gd name="connsiteY4" fmla="*/ 3975946 h 4268653"/>
              <a:gd name="connsiteX5" fmla="*/ 1360072 w 9257833"/>
              <a:gd name="connsiteY5" fmla="*/ 4009885 h 4268653"/>
              <a:gd name="connsiteX6" fmla="*/ 1352952 w 9257833"/>
              <a:gd name="connsiteY6" fmla="*/ 4220084 h 4268653"/>
              <a:gd name="connsiteX7" fmla="*/ 1264458 w 9257833"/>
              <a:gd name="connsiteY7" fmla="*/ 4268653 h 4268653"/>
              <a:gd name="connsiteX8" fmla="*/ 0 w 9257833"/>
              <a:gd name="connsiteY8" fmla="*/ 4246809 h 4268653"/>
              <a:gd name="connsiteX9" fmla="*/ 97335 w 9257833"/>
              <a:gd name="connsiteY9" fmla="*/ 718270 h 4268653"/>
              <a:gd name="connsiteX10" fmla="*/ 90722 w 9257833"/>
              <a:gd name="connsiteY10" fmla="*/ 0 h 4268653"/>
              <a:gd name="connsiteX0" fmla="*/ 806 w 9167917"/>
              <a:gd name="connsiteY0" fmla="*/ 0 h 4268653"/>
              <a:gd name="connsiteX1" fmla="*/ 9151419 w 9167917"/>
              <a:gd name="connsiteY1" fmla="*/ 9702 h 4268653"/>
              <a:gd name="connsiteX2" fmla="*/ 9151419 w 9167917"/>
              <a:gd name="connsiteY2" fmla="*/ 89 h 4268653"/>
              <a:gd name="connsiteX3" fmla="*/ 9167917 w 9167917"/>
              <a:gd name="connsiteY3" fmla="*/ 3974881 h 4268653"/>
              <a:gd name="connsiteX4" fmla="*/ 1352489 w 9167917"/>
              <a:gd name="connsiteY4" fmla="*/ 3975946 h 4268653"/>
              <a:gd name="connsiteX5" fmla="*/ 1270156 w 9167917"/>
              <a:gd name="connsiteY5" fmla="*/ 4009885 h 4268653"/>
              <a:gd name="connsiteX6" fmla="*/ 1263036 w 9167917"/>
              <a:gd name="connsiteY6" fmla="*/ 4220084 h 4268653"/>
              <a:gd name="connsiteX7" fmla="*/ 1174542 w 9167917"/>
              <a:gd name="connsiteY7" fmla="*/ 4268653 h 4268653"/>
              <a:gd name="connsiteX8" fmla="*/ 807 w 9167917"/>
              <a:gd name="connsiteY8" fmla="*/ 4261796 h 4268653"/>
              <a:gd name="connsiteX9" fmla="*/ 7419 w 9167917"/>
              <a:gd name="connsiteY9" fmla="*/ 718270 h 4268653"/>
              <a:gd name="connsiteX10" fmla="*/ 806 w 9167917"/>
              <a:gd name="connsiteY10" fmla="*/ 0 h 4268653"/>
              <a:gd name="connsiteX0" fmla="*/ 70102 w 9237213"/>
              <a:gd name="connsiteY0" fmla="*/ 0 h 4273036"/>
              <a:gd name="connsiteX1" fmla="*/ 9220715 w 9237213"/>
              <a:gd name="connsiteY1" fmla="*/ 9702 h 4273036"/>
              <a:gd name="connsiteX2" fmla="*/ 9220715 w 9237213"/>
              <a:gd name="connsiteY2" fmla="*/ 89 h 4273036"/>
              <a:gd name="connsiteX3" fmla="*/ 9237213 w 9237213"/>
              <a:gd name="connsiteY3" fmla="*/ 3974881 h 4273036"/>
              <a:gd name="connsiteX4" fmla="*/ 1421785 w 9237213"/>
              <a:gd name="connsiteY4" fmla="*/ 3975946 h 4273036"/>
              <a:gd name="connsiteX5" fmla="*/ 1339452 w 9237213"/>
              <a:gd name="connsiteY5" fmla="*/ 4009885 h 4273036"/>
              <a:gd name="connsiteX6" fmla="*/ 1332332 w 9237213"/>
              <a:gd name="connsiteY6" fmla="*/ 4220084 h 4273036"/>
              <a:gd name="connsiteX7" fmla="*/ 1243838 w 9237213"/>
              <a:gd name="connsiteY7" fmla="*/ 4268653 h 4273036"/>
              <a:gd name="connsiteX8" fmla="*/ 0 w 9237213"/>
              <a:gd name="connsiteY8" fmla="*/ 4273036 h 4273036"/>
              <a:gd name="connsiteX9" fmla="*/ 76715 w 9237213"/>
              <a:gd name="connsiteY9" fmla="*/ 718270 h 4273036"/>
              <a:gd name="connsiteX10" fmla="*/ 70102 w 9237213"/>
              <a:gd name="connsiteY10" fmla="*/ 0 h 4273036"/>
              <a:gd name="connsiteX0" fmla="*/ 53607 w 9220718"/>
              <a:gd name="connsiteY0" fmla="*/ 0 h 4268653"/>
              <a:gd name="connsiteX1" fmla="*/ 9204220 w 9220718"/>
              <a:gd name="connsiteY1" fmla="*/ 9702 h 4268653"/>
              <a:gd name="connsiteX2" fmla="*/ 9204220 w 9220718"/>
              <a:gd name="connsiteY2" fmla="*/ 89 h 4268653"/>
              <a:gd name="connsiteX3" fmla="*/ 9220718 w 9220718"/>
              <a:gd name="connsiteY3" fmla="*/ 3974881 h 4268653"/>
              <a:gd name="connsiteX4" fmla="*/ 1405290 w 9220718"/>
              <a:gd name="connsiteY4" fmla="*/ 3975946 h 4268653"/>
              <a:gd name="connsiteX5" fmla="*/ 1322957 w 9220718"/>
              <a:gd name="connsiteY5" fmla="*/ 4009885 h 4268653"/>
              <a:gd name="connsiteX6" fmla="*/ 1315837 w 9220718"/>
              <a:gd name="connsiteY6" fmla="*/ 4220084 h 4268653"/>
              <a:gd name="connsiteX7" fmla="*/ 1227343 w 9220718"/>
              <a:gd name="connsiteY7" fmla="*/ 4268653 h 4268653"/>
              <a:gd name="connsiteX8" fmla="*/ 0 w 9220718"/>
              <a:gd name="connsiteY8" fmla="*/ 4265542 h 4268653"/>
              <a:gd name="connsiteX9" fmla="*/ 60220 w 9220718"/>
              <a:gd name="connsiteY9" fmla="*/ 718270 h 4268653"/>
              <a:gd name="connsiteX10" fmla="*/ 53607 w 9220718"/>
              <a:gd name="connsiteY10" fmla="*/ 0 h 4268653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27343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06724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177857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10847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8 w 9220718"/>
              <a:gd name="connsiteY0" fmla="*/ 0 h 4271068"/>
              <a:gd name="connsiteX1" fmla="*/ 9204220 w 9220718"/>
              <a:gd name="connsiteY1" fmla="*/ 9701 h 4271068"/>
              <a:gd name="connsiteX2" fmla="*/ 9204220 w 9220718"/>
              <a:gd name="connsiteY2" fmla="*/ 88 h 4271068"/>
              <a:gd name="connsiteX3" fmla="*/ 9220718 w 9220718"/>
              <a:gd name="connsiteY3" fmla="*/ 3974880 h 4271068"/>
              <a:gd name="connsiteX4" fmla="*/ 1405290 w 9220718"/>
              <a:gd name="connsiteY4" fmla="*/ 3975945 h 4271068"/>
              <a:gd name="connsiteX5" fmla="*/ 1322957 w 9220718"/>
              <a:gd name="connsiteY5" fmla="*/ 4009884 h 4271068"/>
              <a:gd name="connsiteX6" fmla="*/ 1315837 w 9220718"/>
              <a:gd name="connsiteY6" fmla="*/ 4220083 h 4271068"/>
              <a:gd name="connsiteX7" fmla="*/ 1210847 w 9220718"/>
              <a:gd name="connsiteY7" fmla="*/ 4268652 h 4271068"/>
              <a:gd name="connsiteX8" fmla="*/ 0 w 9220718"/>
              <a:gd name="connsiteY8" fmla="*/ 4265541 h 4271068"/>
              <a:gd name="connsiteX9" fmla="*/ 60220 w 9220718"/>
              <a:gd name="connsiteY9" fmla="*/ 718269 h 4271068"/>
              <a:gd name="connsiteX10" fmla="*/ 53608 w 9220718"/>
              <a:gd name="connsiteY10" fmla="*/ 0 h 4271068"/>
              <a:gd name="connsiteX0" fmla="*/ 92467 w 9259577"/>
              <a:gd name="connsiteY0" fmla="*/ 0 h 4271068"/>
              <a:gd name="connsiteX1" fmla="*/ 9243079 w 9259577"/>
              <a:gd name="connsiteY1" fmla="*/ 9701 h 4271068"/>
              <a:gd name="connsiteX2" fmla="*/ 9243079 w 9259577"/>
              <a:gd name="connsiteY2" fmla="*/ 88 h 4271068"/>
              <a:gd name="connsiteX3" fmla="*/ 9259577 w 9259577"/>
              <a:gd name="connsiteY3" fmla="*/ 3974880 h 4271068"/>
              <a:gd name="connsiteX4" fmla="*/ 1444149 w 9259577"/>
              <a:gd name="connsiteY4" fmla="*/ 3975945 h 4271068"/>
              <a:gd name="connsiteX5" fmla="*/ 1361816 w 9259577"/>
              <a:gd name="connsiteY5" fmla="*/ 4009884 h 4271068"/>
              <a:gd name="connsiteX6" fmla="*/ 1354696 w 9259577"/>
              <a:gd name="connsiteY6" fmla="*/ 4220083 h 4271068"/>
              <a:gd name="connsiteX7" fmla="*/ 1249706 w 9259577"/>
              <a:gd name="connsiteY7" fmla="*/ 4268652 h 4271068"/>
              <a:gd name="connsiteX8" fmla="*/ 38859 w 9259577"/>
              <a:gd name="connsiteY8" fmla="*/ 4265541 h 4271068"/>
              <a:gd name="connsiteX9" fmla="*/ 4233 w 9259577"/>
              <a:gd name="connsiteY9" fmla="*/ 718269 h 4271068"/>
              <a:gd name="connsiteX10" fmla="*/ 92467 w 9259577"/>
              <a:gd name="connsiteY10" fmla="*/ 0 h 4271068"/>
              <a:gd name="connsiteX0" fmla="*/ 1534037 w 10701147"/>
              <a:gd name="connsiteY0" fmla="*/ 0 h 4271068"/>
              <a:gd name="connsiteX1" fmla="*/ 10684649 w 10701147"/>
              <a:gd name="connsiteY1" fmla="*/ 9701 h 4271068"/>
              <a:gd name="connsiteX2" fmla="*/ 10684649 w 10701147"/>
              <a:gd name="connsiteY2" fmla="*/ 88 h 4271068"/>
              <a:gd name="connsiteX3" fmla="*/ 10701147 w 10701147"/>
              <a:gd name="connsiteY3" fmla="*/ 3974880 h 4271068"/>
              <a:gd name="connsiteX4" fmla="*/ 2885719 w 10701147"/>
              <a:gd name="connsiteY4" fmla="*/ 3975945 h 4271068"/>
              <a:gd name="connsiteX5" fmla="*/ 2803386 w 10701147"/>
              <a:gd name="connsiteY5" fmla="*/ 4009884 h 4271068"/>
              <a:gd name="connsiteX6" fmla="*/ 2796266 w 10701147"/>
              <a:gd name="connsiteY6" fmla="*/ 4220083 h 4271068"/>
              <a:gd name="connsiteX7" fmla="*/ 2691276 w 10701147"/>
              <a:gd name="connsiteY7" fmla="*/ 4268652 h 4271068"/>
              <a:gd name="connsiteX8" fmla="*/ 1480429 w 10701147"/>
              <a:gd name="connsiteY8" fmla="*/ 4265541 h 4271068"/>
              <a:gd name="connsiteX9" fmla="*/ 1534037 w 10701147"/>
              <a:gd name="connsiteY9" fmla="*/ 0 h 4271068"/>
              <a:gd name="connsiteX0" fmla="*/ 1534037 w 10701147"/>
              <a:gd name="connsiteY0" fmla="*/ 0 h 4271068"/>
              <a:gd name="connsiteX1" fmla="*/ 10684649 w 10701147"/>
              <a:gd name="connsiteY1" fmla="*/ 9701 h 4271068"/>
              <a:gd name="connsiteX2" fmla="*/ 10684649 w 10701147"/>
              <a:gd name="connsiteY2" fmla="*/ 88 h 4271068"/>
              <a:gd name="connsiteX3" fmla="*/ 10701147 w 10701147"/>
              <a:gd name="connsiteY3" fmla="*/ 3974880 h 4271068"/>
              <a:gd name="connsiteX4" fmla="*/ 2885719 w 10701147"/>
              <a:gd name="connsiteY4" fmla="*/ 3975945 h 4271068"/>
              <a:gd name="connsiteX5" fmla="*/ 2803386 w 10701147"/>
              <a:gd name="connsiteY5" fmla="*/ 4009884 h 4271068"/>
              <a:gd name="connsiteX6" fmla="*/ 2796266 w 10701147"/>
              <a:gd name="connsiteY6" fmla="*/ 4220083 h 4271068"/>
              <a:gd name="connsiteX7" fmla="*/ 2691276 w 10701147"/>
              <a:gd name="connsiteY7" fmla="*/ 4268652 h 4271068"/>
              <a:gd name="connsiteX8" fmla="*/ 1480429 w 10701147"/>
              <a:gd name="connsiteY8" fmla="*/ 4265541 h 4271068"/>
              <a:gd name="connsiteX9" fmla="*/ 1534037 w 10701147"/>
              <a:gd name="connsiteY9" fmla="*/ 0 h 4271068"/>
              <a:gd name="connsiteX0" fmla="*/ 246481 w 9413591"/>
              <a:gd name="connsiteY0" fmla="*/ 0 h 4271068"/>
              <a:gd name="connsiteX1" fmla="*/ 9397093 w 9413591"/>
              <a:gd name="connsiteY1" fmla="*/ 9701 h 4271068"/>
              <a:gd name="connsiteX2" fmla="*/ 9397093 w 9413591"/>
              <a:gd name="connsiteY2" fmla="*/ 88 h 4271068"/>
              <a:gd name="connsiteX3" fmla="*/ 9413591 w 9413591"/>
              <a:gd name="connsiteY3" fmla="*/ 3974880 h 4271068"/>
              <a:gd name="connsiteX4" fmla="*/ 1598163 w 9413591"/>
              <a:gd name="connsiteY4" fmla="*/ 3975945 h 4271068"/>
              <a:gd name="connsiteX5" fmla="*/ 1515830 w 9413591"/>
              <a:gd name="connsiteY5" fmla="*/ 4009884 h 4271068"/>
              <a:gd name="connsiteX6" fmla="*/ 1508710 w 9413591"/>
              <a:gd name="connsiteY6" fmla="*/ 4220083 h 4271068"/>
              <a:gd name="connsiteX7" fmla="*/ 1403720 w 9413591"/>
              <a:gd name="connsiteY7" fmla="*/ 4268652 h 4271068"/>
              <a:gd name="connsiteX8" fmla="*/ 192873 w 9413591"/>
              <a:gd name="connsiteY8" fmla="*/ 4265541 h 4271068"/>
              <a:gd name="connsiteX9" fmla="*/ 246481 w 9413591"/>
              <a:gd name="connsiteY9" fmla="*/ 0 h 4271068"/>
              <a:gd name="connsiteX0" fmla="*/ 64211 w 9231321"/>
              <a:gd name="connsiteY0" fmla="*/ 0 h 4271068"/>
              <a:gd name="connsiteX1" fmla="*/ 9214823 w 9231321"/>
              <a:gd name="connsiteY1" fmla="*/ 9701 h 4271068"/>
              <a:gd name="connsiteX2" fmla="*/ 9214823 w 9231321"/>
              <a:gd name="connsiteY2" fmla="*/ 88 h 4271068"/>
              <a:gd name="connsiteX3" fmla="*/ 9231321 w 9231321"/>
              <a:gd name="connsiteY3" fmla="*/ 3974880 h 4271068"/>
              <a:gd name="connsiteX4" fmla="*/ 1415893 w 9231321"/>
              <a:gd name="connsiteY4" fmla="*/ 3975945 h 4271068"/>
              <a:gd name="connsiteX5" fmla="*/ 1333560 w 9231321"/>
              <a:gd name="connsiteY5" fmla="*/ 4009884 h 4271068"/>
              <a:gd name="connsiteX6" fmla="*/ 1326440 w 9231321"/>
              <a:gd name="connsiteY6" fmla="*/ 4220083 h 4271068"/>
              <a:gd name="connsiteX7" fmla="*/ 1221450 w 9231321"/>
              <a:gd name="connsiteY7" fmla="*/ 4268652 h 4271068"/>
              <a:gd name="connsiteX8" fmla="*/ 10603 w 9231321"/>
              <a:gd name="connsiteY8" fmla="*/ 4265541 h 4271068"/>
              <a:gd name="connsiteX9" fmla="*/ 64211 w 9231321"/>
              <a:gd name="connsiteY9" fmla="*/ 0 h 4271068"/>
              <a:gd name="connsiteX0" fmla="*/ 10604 w 9177714"/>
              <a:gd name="connsiteY0" fmla="*/ 0 h 4276228"/>
              <a:gd name="connsiteX1" fmla="*/ 9161216 w 9177714"/>
              <a:gd name="connsiteY1" fmla="*/ 9701 h 4276228"/>
              <a:gd name="connsiteX2" fmla="*/ 9161216 w 9177714"/>
              <a:gd name="connsiteY2" fmla="*/ 88 h 4276228"/>
              <a:gd name="connsiteX3" fmla="*/ 9177714 w 9177714"/>
              <a:gd name="connsiteY3" fmla="*/ 3974880 h 4276228"/>
              <a:gd name="connsiteX4" fmla="*/ 1362286 w 9177714"/>
              <a:gd name="connsiteY4" fmla="*/ 3975945 h 4276228"/>
              <a:gd name="connsiteX5" fmla="*/ 1279953 w 9177714"/>
              <a:gd name="connsiteY5" fmla="*/ 4009884 h 4276228"/>
              <a:gd name="connsiteX6" fmla="*/ 1272833 w 9177714"/>
              <a:gd name="connsiteY6" fmla="*/ 4220083 h 4276228"/>
              <a:gd name="connsiteX7" fmla="*/ 1167843 w 9177714"/>
              <a:gd name="connsiteY7" fmla="*/ 4268652 h 4276228"/>
              <a:gd name="connsiteX8" fmla="*/ 10603 w 9177714"/>
              <a:gd name="connsiteY8" fmla="*/ 4265541 h 4276228"/>
              <a:gd name="connsiteX9" fmla="*/ 10604 w 9177714"/>
              <a:gd name="connsiteY9" fmla="*/ 0 h 4276228"/>
              <a:gd name="connsiteX0" fmla="*/ 10604 w 9177714"/>
              <a:gd name="connsiteY0" fmla="*/ 0 h 4268609"/>
              <a:gd name="connsiteX1" fmla="*/ 9161216 w 9177714"/>
              <a:gd name="connsiteY1" fmla="*/ 9701 h 4268609"/>
              <a:gd name="connsiteX2" fmla="*/ 9161216 w 9177714"/>
              <a:gd name="connsiteY2" fmla="*/ 88 h 4268609"/>
              <a:gd name="connsiteX3" fmla="*/ 9177714 w 9177714"/>
              <a:gd name="connsiteY3" fmla="*/ 3974880 h 4268609"/>
              <a:gd name="connsiteX4" fmla="*/ 1362286 w 9177714"/>
              <a:gd name="connsiteY4" fmla="*/ 3975945 h 4268609"/>
              <a:gd name="connsiteX5" fmla="*/ 1279953 w 9177714"/>
              <a:gd name="connsiteY5" fmla="*/ 4009884 h 4268609"/>
              <a:gd name="connsiteX6" fmla="*/ 1272833 w 9177714"/>
              <a:gd name="connsiteY6" fmla="*/ 4220083 h 4268609"/>
              <a:gd name="connsiteX7" fmla="*/ 1206981 w 9177714"/>
              <a:gd name="connsiteY7" fmla="*/ 4261033 h 4268609"/>
              <a:gd name="connsiteX8" fmla="*/ 10603 w 9177714"/>
              <a:gd name="connsiteY8" fmla="*/ 4265541 h 4268609"/>
              <a:gd name="connsiteX9" fmla="*/ 10604 w 9177714"/>
              <a:gd name="connsiteY9" fmla="*/ 0 h 4268609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22008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22008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184616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8698"/>
              <a:gd name="connsiteX1" fmla="*/ 9161216 w 9177714"/>
              <a:gd name="connsiteY1" fmla="*/ 9701 h 4268698"/>
              <a:gd name="connsiteX2" fmla="*/ 9161216 w 9177714"/>
              <a:gd name="connsiteY2" fmla="*/ 88 h 4268698"/>
              <a:gd name="connsiteX3" fmla="*/ 9177714 w 9177714"/>
              <a:gd name="connsiteY3" fmla="*/ 3974880 h 4268698"/>
              <a:gd name="connsiteX4" fmla="*/ 1362286 w 9177714"/>
              <a:gd name="connsiteY4" fmla="*/ 3975945 h 4268698"/>
              <a:gd name="connsiteX5" fmla="*/ 1279953 w 9177714"/>
              <a:gd name="connsiteY5" fmla="*/ 4009884 h 4268698"/>
              <a:gd name="connsiteX6" fmla="*/ 1272833 w 9177714"/>
              <a:gd name="connsiteY6" fmla="*/ 4197223 h 4268698"/>
              <a:gd name="connsiteX7" fmla="*/ 1173434 w 9177714"/>
              <a:gd name="connsiteY7" fmla="*/ 4266113 h 4268698"/>
              <a:gd name="connsiteX8" fmla="*/ 10603 w 9177714"/>
              <a:gd name="connsiteY8" fmla="*/ 4265541 h 4268698"/>
              <a:gd name="connsiteX9" fmla="*/ 10604 w 9177714"/>
              <a:gd name="connsiteY9" fmla="*/ 0 h 42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77714" h="4268698">
                <a:moveTo>
                  <a:pt x="10604" y="0"/>
                </a:moveTo>
                <a:lnTo>
                  <a:pt x="9161216" y="9701"/>
                </a:lnTo>
                <a:lnTo>
                  <a:pt x="9161216" y="88"/>
                </a:lnTo>
                <a:cubicBezTo>
                  <a:pt x="9162804" y="1317689"/>
                  <a:pt x="9176126" y="2657279"/>
                  <a:pt x="9177714" y="3974880"/>
                </a:cubicBezTo>
                <a:lnTo>
                  <a:pt x="1362286" y="3975945"/>
                </a:lnTo>
                <a:cubicBezTo>
                  <a:pt x="1324129" y="3980616"/>
                  <a:pt x="1294862" y="3973004"/>
                  <a:pt x="1279953" y="4009884"/>
                </a:cubicBezTo>
                <a:cubicBezTo>
                  <a:pt x="1265044" y="4046764"/>
                  <a:pt x="1276941" y="4145761"/>
                  <a:pt x="1272833" y="4197223"/>
                </a:cubicBezTo>
                <a:cubicBezTo>
                  <a:pt x="1272365" y="4244226"/>
                  <a:pt x="1221664" y="4268698"/>
                  <a:pt x="1173434" y="4266113"/>
                </a:cubicBezTo>
                <a:lnTo>
                  <a:pt x="10603" y="4265541"/>
                </a:lnTo>
                <a:cubicBezTo>
                  <a:pt x="0" y="3520977"/>
                  <a:pt x="7635" y="788799"/>
                  <a:pt x="1060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619250" y="404870"/>
            <a:ext cx="6935788" cy="66833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heading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AE30A80D-1134-5A48-8F90-EF7EDE2231E4}" type="datetime1">
              <a:rPr lang="sv-SE" smtClean="0"/>
              <a:t>2019-10-13</a:t>
            </a:fld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144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619250" y="1582738"/>
            <a:ext cx="6935788" cy="40782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97F0F542-CDFF-8846-A578-9F087181F330}" type="datetime1">
              <a:rPr lang="sv-SE" smtClean="0"/>
              <a:t>2019-10-13</a:t>
            </a:fld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924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FA0C7EE4-E630-7A48-ACCE-79B17B147023}" type="datetime1">
              <a:rPr lang="sv-SE" smtClean="0"/>
              <a:t>2019-10-13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627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19250" y="1582739"/>
            <a:ext cx="6935788" cy="40782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4" y="344488"/>
            <a:ext cx="662749" cy="6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619250" y="6308725"/>
            <a:ext cx="2895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>
                <a:solidFill>
                  <a:schemeClr val="bg1"/>
                </a:solidFill>
              </a:defRPr>
            </a:lvl1pPr>
          </a:lstStyle>
          <a:p>
            <a:pPr>
              <a:lnSpc>
                <a:spcPts val="900"/>
              </a:lnSpc>
            </a:pP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72399" y="6308725"/>
            <a:ext cx="53186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ts val="900"/>
              </a:lnSpc>
            </a:pPr>
            <a:fld id="{680D72F4-1C41-4187-A4BC-492CF086CF40}" type="slidenum">
              <a:rPr lang="en-GB" smtClean="0"/>
              <a:pPr>
                <a:lnSpc>
                  <a:spcPts val="900"/>
                </a:lnSpc>
              </a:pPr>
              <a:t>‹#›</a:t>
            </a:fld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580112" y="628850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900"/>
              </a:lnSpc>
            </a:pPr>
            <a:fld id="{4140F1D7-DD2D-2A4D-867A-D5967C03BA49}" type="datetime1">
              <a:rPr lang="sv-SE" smtClean="0"/>
              <a:t>2019-10-13</a:t>
            </a:fld>
            <a:endParaRPr lang="en-GB" dirty="0"/>
          </a:p>
        </p:txBody>
      </p:sp>
      <p:sp>
        <p:nvSpPr>
          <p:cNvPr id="9" name="Rektangel 12"/>
          <p:cNvSpPr/>
          <p:nvPr/>
        </p:nvSpPr>
        <p:spPr>
          <a:xfrm>
            <a:off x="0" y="5971378"/>
            <a:ext cx="9144000" cy="908720"/>
          </a:xfrm>
          <a:custGeom>
            <a:avLst/>
            <a:gdLst>
              <a:gd name="connsiteX0" fmla="*/ 1360291 w 9144000"/>
              <a:gd name="connsiteY0" fmla="*/ 0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261441 w 9144000"/>
              <a:gd name="connsiteY21" fmla="*/ 246949 h 908720"/>
              <a:gd name="connsiteX22" fmla="*/ 1261441 w 9144000"/>
              <a:gd name="connsiteY22" fmla="*/ 91699 h 908720"/>
              <a:gd name="connsiteX23" fmla="*/ 1360291 w 9144000"/>
              <a:gd name="connsiteY23" fmla="*/ 0 h 90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0" h="908720">
                <a:moveTo>
                  <a:pt x="1360291" y="0"/>
                </a:moveTo>
                <a:lnTo>
                  <a:pt x="9144000" y="0"/>
                </a:lnTo>
                <a:lnTo>
                  <a:pt x="9144000" y="262632"/>
                </a:lnTo>
                <a:lnTo>
                  <a:pt x="9144000" y="328588"/>
                </a:lnTo>
                <a:lnTo>
                  <a:pt x="9144000" y="808061"/>
                </a:lnTo>
                <a:lnTo>
                  <a:pt x="9144000" y="883320"/>
                </a:lnTo>
                <a:lnTo>
                  <a:pt x="9144000" y="904652"/>
                </a:lnTo>
                <a:lnTo>
                  <a:pt x="9065179" y="904652"/>
                </a:lnTo>
                <a:cubicBezTo>
                  <a:pt x="9058414" y="907870"/>
                  <a:pt x="9050977" y="908720"/>
                  <a:pt x="9043341" y="908720"/>
                </a:cubicBezTo>
                <a:lnTo>
                  <a:pt x="1259632" y="908720"/>
                </a:lnTo>
                <a:lnTo>
                  <a:pt x="1259632" y="904652"/>
                </a:lnTo>
                <a:lnTo>
                  <a:pt x="0" y="904652"/>
                </a:lnTo>
                <a:lnTo>
                  <a:pt x="0" y="883320"/>
                </a:lnTo>
                <a:lnTo>
                  <a:pt x="0" y="328588"/>
                </a:lnTo>
                <a:lnTo>
                  <a:pt x="0" y="314003"/>
                </a:lnTo>
                <a:lnTo>
                  <a:pt x="901401" y="314003"/>
                </a:lnTo>
                <a:lnTo>
                  <a:pt x="1026319" y="314003"/>
                </a:lnTo>
                <a:lnTo>
                  <a:pt x="1194387" y="314003"/>
                </a:lnTo>
                <a:cubicBezTo>
                  <a:pt x="1225910" y="314003"/>
                  <a:pt x="1252353" y="292251"/>
                  <a:pt x="1258275" y="262632"/>
                </a:cubicBezTo>
                <a:lnTo>
                  <a:pt x="1259632" y="262632"/>
                </a:lnTo>
                <a:lnTo>
                  <a:pt x="1259632" y="255909"/>
                </a:lnTo>
                <a:lnTo>
                  <a:pt x="1261441" y="246949"/>
                </a:lnTo>
                <a:lnTo>
                  <a:pt x="1261441" y="91699"/>
                </a:lnTo>
                <a:cubicBezTo>
                  <a:pt x="1264629" y="40239"/>
                  <a:pt x="1260136" y="0"/>
                  <a:pt x="1360291" y="0"/>
                </a:cubicBezTo>
                <a:close/>
              </a:path>
            </a:pathLst>
          </a:custGeom>
          <a:solidFill>
            <a:srgbClr val="62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6" r:id="rId2"/>
    <p:sldLayoutId id="2147483677" r:id="rId3"/>
    <p:sldLayoutId id="2147483668" r:id="rId4"/>
    <p:sldLayoutId id="2147483669" r:id="rId5"/>
    <p:sldLayoutId id="2147483670" r:id="rId6"/>
    <p:sldLayoutId id="2147483674" r:id="rId7"/>
    <p:sldLayoutId id="2147483672" r:id="rId8"/>
    <p:sldLayoutId id="2147483673" r:id="rId9"/>
    <p:sldLayoutId id="2147483665" r:id="rId10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355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3683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352425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113" indent="-4572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79BF0F3-8C2C-5940-A398-FDF90DCB5A09}"/>
              </a:ext>
            </a:extLst>
          </p:cNvPr>
          <p:cNvSpPr/>
          <p:nvPr/>
        </p:nvSpPr>
        <p:spPr>
          <a:xfrm>
            <a:off x="2194560" y="4328808"/>
            <a:ext cx="5120640" cy="2185200"/>
          </a:xfrm>
          <a:prstGeom prst="roundRect">
            <a:avLst>
              <a:gd name="adj" fmla="val 55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5B1A5-A48A-F042-B05E-773C05800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75" b="13332"/>
          <a:stretch/>
        </p:blipFill>
        <p:spPr>
          <a:xfrm>
            <a:off x="2315048" y="4459386"/>
            <a:ext cx="4886941" cy="1923993"/>
          </a:xfrm>
          <a:prstGeom prst="rect">
            <a:avLst/>
          </a:prstGeom>
        </p:spPr>
      </p:pic>
      <p:sp>
        <p:nvSpPr>
          <p:cNvPr id="5" name="Rubrik 4"/>
          <p:cNvSpPr>
            <a:spLocks noGrp="1"/>
          </p:cNvSpPr>
          <p:nvPr>
            <p:ph type="ctrTitle"/>
          </p:nvPr>
        </p:nvSpPr>
        <p:spPr>
          <a:xfrm>
            <a:off x="1568185" y="734458"/>
            <a:ext cx="7393513" cy="1043684"/>
          </a:xfrm>
        </p:spPr>
        <p:txBody>
          <a:bodyPr>
            <a:normAutofit/>
          </a:bodyPr>
          <a:lstStyle/>
          <a:p>
            <a:r>
              <a:rPr lang="en" sz="3200" dirty="0"/>
              <a:t>Internet clouds are (also) unpredictable!</a:t>
            </a:r>
            <a:endParaRPr lang="sv-SE" sz="3200" dirty="0"/>
          </a:p>
        </p:txBody>
      </p:sp>
      <p:sp>
        <p:nvSpPr>
          <p:cNvPr id="6" name="Underrubrik 5"/>
          <p:cNvSpPr>
            <a:spLocks noGrp="1"/>
          </p:cNvSpPr>
          <p:nvPr>
            <p:ph type="subTitle" idx="1"/>
          </p:nvPr>
        </p:nvSpPr>
        <p:spPr>
          <a:xfrm>
            <a:off x="1567963" y="1850148"/>
            <a:ext cx="6987075" cy="1694237"/>
          </a:xfrm>
        </p:spPr>
        <p:txBody>
          <a:bodyPr>
            <a:normAutofit/>
          </a:bodyPr>
          <a:lstStyle/>
          <a:p>
            <a:r>
              <a:rPr lang="sv-SE" dirty="0"/>
              <a:t>A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b="1" dirty="0" err="1"/>
              <a:t>flow</a:t>
            </a:r>
            <a:r>
              <a:rPr lang="sv-SE" b="1" dirty="0"/>
              <a:t> </a:t>
            </a:r>
            <a:r>
              <a:rPr lang="sv-SE" b="1" dirty="0" err="1"/>
              <a:t>rerouting</a:t>
            </a:r>
            <a:r>
              <a:rPr lang="sv-SE" b="1" dirty="0"/>
              <a:t> </a:t>
            </a:r>
            <a:r>
              <a:rPr lang="sv-SE" dirty="0"/>
              <a:t>and </a:t>
            </a:r>
            <a:r>
              <a:rPr lang="sv-SE" b="1" dirty="0" err="1"/>
              <a:t>latency</a:t>
            </a:r>
            <a:r>
              <a:rPr lang="sv-SE" b="1" dirty="0"/>
              <a:t> variations</a:t>
            </a:r>
            <a:r>
              <a:rPr lang="sv-SE" dirty="0"/>
              <a:t> </a:t>
            </a:r>
            <a:r>
              <a:rPr lang="sv-SE" dirty="0" err="1"/>
              <a:t>across</a:t>
            </a:r>
            <a:r>
              <a:rPr lang="sv-SE" dirty="0"/>
              <a:t> the </a:t>
            </a:r>
            <a:r>
              <a:rPr lang="sv-SE" dirty="0" err="1"/>
              <a:t>largest</a:t>
            </a:r>
            <a:r>
              <a:rPr lang="sv-SE" dirty="0"/>
              <a:t> Cloud </a:t>
            </a:r>
            <a:r>
              <a:rPr lang="sv-SE" dirty="0" err="1"/>
              <a:t>network</a:t>
            </a:r>
            <a:r>
              <a:rPr lang="sv-SE" dirty="0"/>
              <a:t> </a:t>
            </a:r>
            <a:r>
              <a:rPr lang="sv-SE" dirty="0" err="1"/>
              <a:t>worldwide</a:t>
            </a:r>
            <a:endParaRPr lang="sv-SE" dirty="0"/>
          </a:p>
        </p:txBody>
      </p:sp>
      <p:sp>
        <p:nvSpPr>
          <p:cNvPr id="7" name="Underrubrik 5">
            <a:extLst>
              <a:ext uri="{FF2B5EF4-FFF2-40B4-BE49-F238E27FC236}">
                <a16:creationId xmlns:a16="http://schemas.microsoft.com/office/drawing/2014/main" id="{CD4BD9A3-2E05-E946-8970-55FFE3D9C185}"/>
              </a:ext>
            </a:extLst>
          </p:cNvPr>
          <p:cNvSpPr txBox="1">
            <a:spLocks/>
          </p:cNvSpPr>
          <p:nvPr/>
        </p:nvSpPr>
        <p:spPr bwMode="gray">
          <a:xfrm>
            <a:off x="822961" y="2888852"/>
            <a:ext cx="7729562" cy="16942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b="1" dirty="0"/>
              <a:t>Marco Chiesa</a:t>
            </a:r>
            <a:br>
              <a:rPr lang="sv-SE" b="1" dirty="0"/>
            </a:br>
            <a:r>
              <a:rPr lang="sv-SE" sz="1600" dirty="0"/>
              <a:t>KTH Royal </a:t>
            </a:r>
            <a:r>
              <a:rPr lang="sv-SE" sz="1600" dirty="0" err="1"/>
              <a:t>Institute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Technology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86A1B-1CED-A348-8742-9323BC9F6FEB}"/>
              </a:ext>
            </a:extLst>
          </p:cNvPr>
          <p:cNvSpPr txBox="1"/>
          <p:nvPr/>
        </p:nvSpPr>
        <p:spPr>
          <a:xfrm>
            <a:off x="101276" y="3674963"/>
            <a:ext cx="877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chemeClr val="bg1"/>
                </a:solidFill>
              </a:rPr>
              <a:t>Joint </a:t>
            </a:r>
            <a:r>
              <a:rPr lang="sv-SE" sz="1400" b="1" dirty="0" err="1">
                <a:solidFill>
                  <a:schemeClr val="bg1"/>
                </a:solidFill>
              </a:rPr>
              <a:t>work</a:t>
            </a:r>
            <a:r>
              <a:rPr lang="sv-SE" sz="1400" b="1" dirty="0">
                <a:solidFill>
                  <a:schemeClr val="bg1"/>
                </a:solidFill>
              </a:rPr>
              <a:t> </a:t>
            </a:r>
            <a:r>
              <a:rPr lang="sv-SE" sz="1400" b="1" dirty="0" err="1">
                <a:solidFill>
                  <a:schemeClr val="bg1"/>
                </a:solidFill>
              </a:rPr>
              <a:t>with</a:t>
            </a:r>
            <a:r>
              <a:rPr lang="sv-SE" sz="1400" b="1" dirty="0">
                <a:solidFill>
                  <a:schemeClr val="bg1"/>
                </a:solidFill>
              </a:rPr>
              <a:t>: </a:t>
            </a:r>
            <a:r>
              <a:rPr lang="sv-SE" sz="1400" dirty="0" err="1">
                <a:solidFill>
                  <a:schemeClr val="bg1"/>
                </a:solidFill>
              </a:rPr>
              <a:t>Waleed</a:t>
            </a:r>
            <a:r>
              <a:rPr lang="sv-SE" sz="1400" dirty="0">
                <a:solidFill>
                  <a:schemeClr val="bg1"/>
                </a:solidFill>
              </a:rPr>
              <a:t> Reda</a:t>
            </a:r>
            <a:r>
              <a:rPr lang="sv-SE" sz="1400" b="1" dirty="0">
                <a:solidFill>
                  <a:schemeClr val="bg1"/>
                </a:solidFill>
              </a:rPr>
              <a:t>, </a:t>
            </a:r>
            <a:r>
              <a:rPr lang="sv-SE" sz="1400" dirty="0" err="1">
                <a:solidFill>
                  <a:schemeClr val="bg1"/>
                </a:solidFill>
              </a:rPr>
              <a:t>Kirill</a:t>
            </a:r>
            <a:r>
              <a:rPr lang="sv-SE" sz="1400" dirty="0">
                <a:solidFill>
                  <a:schemeClr val="bg1"/>
                </a:solidFill>
              </a:rPr>
              <a:t> Bogdanov</a:t>
            </a:r>
            <a:r>
              <a:rPr lang="sv-SE" sz="1400" b="1" dirty="0">
                <a:solidFill>
                  <a:schemeClr val="bg1"/>
                </a:solidFill>
              </a:rPr>
              <a:t>,</a:t>
            </a:r>
            <a:r>
              <a:rPr lang="sv-SE" sz="1400" dirty="0">
                <a:solidFill>
                  <a:schemeClr val="bg1"/>
                </a:solidFill>
              </a:rPr>
              <a:t>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Alexandros </a:t>
            </a:r>
            <a:r>
              <a:rPr lang="sv-SE" sz="1400" dirty="0" err="1">
                <a:solidFill>
                  <a:schemeClr val="bg1"/>
                </a:solidFill>
              </a:rPr>
              <a:t>Milolidakis</a:t>
            </a:r>
            <a:r>
              <a:rPr lang="sv-SE" sz="1400" b="1" dirty="0">
                <a:solidFill>
                  <a:schemeClr val="bg1"/>
                </a:solidFill>
              </a:rPr>
              <a:t>,</a:t>
            </a:r>
            <a:r>
              <a:rPr lang="sv-SE" sz="1400" dirty="0">
                <a:solidFill>
                  <a:schemeClr val="bg1"/>
                </a:solidFill>
              </a:rPr>
              <a:t> Gerald Q Maguire Jr</a:t>
            </a:r>
            <a:r>
              <a:rPr lang="sv-SE" sz="1400" b="1" dirty="0">
                <a:solidFill>
                  <a:schemeClr val="bg1"/>
                </a:solidFill>
              </a:rPr>
              <a:t>,</a:t>
            </a:r>
            <a:r>
              <a:rPr lang="sv-SE" sz="1400" dirty="0">
                <a:solidFill>
                  <a:schemeClr val="bg1"/>
                </a:solidFill>
              </a:rPr>
              <a:t> Dejan </a:t>
            </a:r>
            <a:r>
              <a:rPr lang="sv-SE" sz="1400" dirty="0" err="1">
                <a:solidFill>
                  <a:schemeClr val="bg1"/>
                </a:solidFill>
              </a:rPr>
              <a:t>Kostic</a:t>
            </a:r>
            <a:r>
              <a:rPr lang="sv-SE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375645" y="5596697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CDBB6-E72D-A34C-8D70-34FE3EF79640}"/>
              </a:ext>
            </a:extLst>
          </p:cNvPr>
          <p:cNvSpPr txBox="1"/>
          <p:nvPr/>
        </p:nvSpPr>
        <p:spPr>
          <a:xfrm>
            <a:off x="298043" y="6513957"/>
            <a:ext cx="877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060E9-A769-9645-992D-E38F4FC202E6}"/>
              </a:ext>
            </a:extLst>
          </p:cNvPr>
          <p:cNvSpPr txBox="1"/>
          <p:nvPr/>
        </p:nvSpPr>
        <p:spPr>
          <a:xfrm>
            <a:off x="298043" y="6487260"/>
            <a:ext cx="877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 err="1">
                <a:solidFill>
                  <a:schemeClr val="bg1"/>
                </a:solidFill>
              </a:rPr>
              <a:t>Thanks</a:t>
            </a:r>
            <a:r>
              <a:rPr lang="sv-SE" sz="1400" b="1" dirty="0">
                <a:solidFill>
                  <a:schemeClr val="bg1"/>
                </a:solidFill>
              </a:rPr>
              <a:t> to the RACI </a:t>
            </a:r>
            <a:r>
              <a:rPr lang="sv-SE" sz="1400" b="1" dirty="0" err="1">
                <a:solidFill>
                  <a:schemeClr val="bg1"/>
                </a:solidFill>
              </a:rPr>
              <a:t>initiative</a:t>
            </a:r>
            <a:r>
              <a:rPr lang="sv-SE" sz="1400" b="1" dirty="0">
                <a:solidFill>
                  <a:schemeClr val="bg1"/>
                </a:solidFill>
              </a:rPr>
              <a:t>!</a:t>
            </a:r>
            <a:endParaRPr lang="sv-S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7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3CF0D6-0225-EB4A-A0D6-03C5FE19B7A1}"/>
              </a:ext>
            </a:extLst>
          </p:cNvPr>
          <p:cNvCxnSpPr>
            <a:cxnSpLocks/>
          </p:cNvCxnSpPr>
          <p:nvPr/>
        </p:nvCxnSpPr>
        <p:spPr>
          <a:xfrm flipH="1">
            <a:off x="622544" y="2812753"/>
            <a:ext cx="45050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E639C-157B-114C-B20C-89D4842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10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1B966A-83AD-9347-8E71-3CC4B3A19268}"/>
                  </a:ext>
                </a:extLst>
              </p:cNvPr>
              <p:cNvSpPr txBox="1"/>
              <p:nvPr/>
            </p:nvSpPr>
            <p:spPr>
              <a:xfrm>
                <a:off x="2553025" y="1859089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1B966A-83AD-9347-8E71-3CC4B3A19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025" y="1859089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47619" t="-108824" r="-2619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81188C-3853-B343-9A64-F4DDF2F6EF8E}"/>
                  </a:ext>
                </a:extLst>
              </p:cNvPr>
              <p:cNvSpPr txBox="1"/>
              <p:nvPr/>
            </p:nvSpPr>
            <p:spPr>
              <a:xfrm>
                <a:off x="2957625" y="2411302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81188C-3853-B343-9A64-F4DDF2F6E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625" y="2411302"/>
                <a:ext cx="516153" cy="414088"/>
              </a:xfrm>
              <a:prstGeom prst="rect">
                <a:avLst/>
              </a:prstGeom>
              <a:blipFill>
                <a:blip r:embed="rId3"/>
                <a:stretch>
                  <a:fillRect l="-47619" t="-112121" r="-2619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3CA864-7358-1F44-BF82-24522591B044}"/>
                  </a:ext>
                </a:extLst>
              </p:cNvPr>
              <p:cNvSpPr txBox="1"/>
              <p:nvPr/>
            </p:nvSpPr>
            <p:spPr>
              <a:xfrm>
                <a:off x="2518849" y="3086748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3CA864-7358-1F44-BF82-24522591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849" y="3086748"/>
                <a:ext cx="516153" cy="412485"/>
              </a:xfrm>
              <a:prstGeom prst="rect">
                <a:avLst/>
              </a:prstGeom>
              <a:blipFill>
                <a:blip r:embed="rId4"/>
                <a:stretch>
                  <a:fillRect l="-45238" t="-108824" r="-26190" b="-1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>
            <a:extLst>
              <a:ext uri="{FF2B5EF4-FFF2-40B4-BE49-F238E27FC236}">
                <a16:creationId xmlns:a16="http://schemas.microsoft.com/office/drawing/2014/main" id="{716F4FFB-A5C0-144E-917D-8A3FE300B8E9}"/>
              </a:ext>
            </a:extLst>
          </p:cNvPr>
          <p:cNvSpPr/>
          <p:nvPr/>
        </p:nvSpPr>
        <p:spPr>
          <a:xfrm>
            <a:off x="622544" y="2553563"/>
            <a:ext cx="1913900" cy="228369"/>
          </a:xfrm>
          <a:prstGeom prst="rightArrow">
            <a:avLst>
              <a:gd name="adj1" fmla="val 30275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4529613-A7F1-FC4C-B470-D8EA80BBB6C1}"/>
              </a:ext>
            </a:extLst>
          </p:cNvPr>
          <p:cNvGraphicFramePr>
            <a:graphicFrameLocks noGrp="1"/>
          </p:cNvGraphicFramePr>
          <p:nvPr/>
        </p:nvGraphicFramePr>
        <p:xfrm>
          <a:off x="6508124" y="3034293"/>
          <a:ext cx="2408932" cy="2819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466">
                  <a:extLst>
                    <a:ext uri="{9D8B030D-6E8A-4147-A177-3AD203B41FA5}">
                      <a16:colId xmlns:a16="http://schemas.microsoft.com/office/drawing/2014/main" val="3069747376"/>
                    </a:ext>
                  </a:extLst>
                </a:gridCol>
                <a:gridCol w="1204466">
                  <a:extLst>
                    <a:ext uri="{9D8B030D-6E8A-4147-A177-3AD203B41FA5}">
                      <a16:colId xmlns:a16="http://schemas.microsoft.com/office/drawing/2014/main" val="767082663"/>
                    </a:ext>
                  </a:extLst>
                </a:gridCol>
              </a:tblGrid>
              <a:tr h="40280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index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82131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25659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71267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40512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930216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52781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71042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B017E0B-B764-3D42-8230-5605FB33F1F6}"/>
              </a:ext>
            </a:extLst>
          </p:cNvPr>
          <p:cNvSpPr txBox="1"/>
          <p:nvPr/>
        </p:nvSpPr>
        <p:spPr>
          <a:xfrm>
            <a:off x="600255" y="2307951"/>
            <a:ext cx="1999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TCP connection flow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EB2184E-0E22-6043-B472-AC6F2C2F4A9A}"/>
              </a:ext>
            </a:extLst>
          </p:cNvPr>
          <p:cNvGraphicFramePr>
            <a:graphicFrameLocks noGrp="1"/>
          </p:cNvGraphicFramePr>
          <p:nvPr/>
        </p:nvGraphicFramePr>
        <p:xfrm>
          <a:off x="897083" y="4096102"/>
          <a:ext cx="1264501" cy="11322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64501">
                  <a:extLst>
                    <a:ext uri="{9D8B030D-6E8A-4147-A177-3AD203B41FA5}">
                      <a16:colId xmlns:a16="http://schemas.microsoft.com/office/drawing/2014/main" val="1917681482"/>
                    </a:ext>
                  </a:extLst>
                </a:gridCol>
              </a:tblGrid>
              <a:tr h="28193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src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VIP</a:t>
                      </a:r>
                    </a:p>
                  </a:txBody>
                  <a:tcPr marL="54000" marR="0" marT="46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58911"/>
                  </a:ext>
                </a:extLst>
              </a:tr>
              <a:tr h="398603">
                <a:tc>
                  <a:txBody>
                    <a:bodyPr/>
                    <a:lstStyle/>
                    <a:p>
                      <a:pPr marL="0" marR="0" lvl="0" indent="0" algn="l" defTabSz="427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TCP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src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dst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000" marR="0" marT="468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386892"/>
                  </a:ext>
                </a:extLst>
              </a:tr>
              <a:tr h="281931">
                <a:tc>
                  <a:txBody>
                    <a:bodyPr/>
                    <a:lstStyle/>
                    <a:p>
                      <a:pPr marL="0" marR="0" lvl="0" indent="0" algn="l" defTabSz="427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payload</a:t>
                      </a:r>
                    </a:p>
                  </a:txBody>
                  <a:tcPr marL="54000" marR="0" marT="468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30686"/>
                  </a:ext>
                </a:extLst>
              </a:tr>
            </a:tbl>
          </a:graphicData>
        </a:graphic>
      </p:graphicFrame>
      <p:sp>
        <p:nvSpPr>
          <p:cNvPr id="33" name="Right Brace 32">
            <a:extLst>
              <a:ext uri="{FF2B5EF4-FFF2-40B4-BE49-F238E27FC236}">
                <a16:creationId xmlns:a16="http://schemas.microsoft.com/office/drawing/2014/main" id="{F76E0F49-A815-2541-B71B-0CE0A5626045}"/>
              </a:ext>
            </a:extLst>
          </p:cNvPr>
          <p:cNvSpPr/>
          <p:nvPr/>
        </p:nvSpPr>
        <p:spPr>
          <a:xfrm>
            <a:off x="2202821" y="4092968"/>
            <a:ext cx="210133" cy="785068"/>
          </a:xfrm>
          <a:prstGeom prst="rightBrac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8251" tIns="49125" rIns="98251" bIns="491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4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53BF606-AFF5-0647-950C-E257C4B3853F}"/>
              </a:ext>
            </a:extLst>
          </p:cNvPr>
          <p:cNvGraphicFramePr>
            <a:graphicFrameLocks noGrp="1"/>
          </p:cNvGraphicFramePr>
          <p:nvPr/>
        </p:nvGraphicFramePr>
        <p:xfrm>
          <a:off x="3895344" y="4286260"/>
          <a:ext cx="939265" cy="366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9265">
                  <a:extLst>
                    <a:ext uri="{9D8B030D-6E8A-4147-A177-3AD203B41FA5}">
                      <a16:colId xmlns:a16="http://schemas.microsoft.com/office/drawing/2014/main" val="1917681482"/>
                    </a:ext>
                  </a:extLst>
                </a:gridCol>
              </a:tblGrid>
              <a:tr h="28193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Hash % 6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000" marR="0" marT="468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58911"/>
                  </a:ext>
                </a:extLst>
              </a:tr>
            </a:tbl>
          </a:graphicData>
        </a:graphic>
      </p:graphicFrame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C565CA7-A24C-6946-A591-DD9F1F7D7E09}"/>
              </a:ext>
            </a:extLst>
          </p:cNvPr>
          <p:cNvCxnSpPr/>
          <p:nvPr/>
        </p:nvCxnSpPr>
        <p:spPr>
          <a:xfrm>
            <a:off x="2478024" y="4480560"/>
            <a:ext cx="12984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>
            <a:extLst>
              <a:ext uri="{FF2B5EF4-FFF2-40B4-BE49-F238E27FC236}">
                <a16:creationId xmlns:a16="http://schemas.microsoft.com/office/drawing/2014/main" id="{3F61D116-6518-F442-8621-8A417B710CE4}"/>
              </a:ext>
            </a:extLst>
          </p:cNvPr>
          <p:cNvSpPr/>
          <p:nvPr/>
        </p:nvSpPr>
        <p:spPr>
          <a:xfrm>
            <a:off x="4874724" y="4469681"/>
            <a:ext cx="1580940" cy="408356"/>
          </a:xfrm>
          <a:custGeom>
            <a:avLst/>
            <a:gdLst>
              <a:gd name="connsiteX0" fmla="*/ 0 w 1271016"/>
              <a:gd name="connsiteY0" fmla="*/ 3950 h 2253374"/>
              <a:gd name="connsiteX1" fmla="*/ 384048 w 1271016"/>
              <a:gd name="connsiteY1" fmla="*/ 223406 h 2253374"/>
              <a:gd name="connsiteX2" fmla="*/ 557784 w 1271016"/>
              <a:gd name="connsiteY2" fmla="*/ 1439558 h 2253374"/>
              <a:gd name="connsiteX3" fmla="*/ 768096 w 1271016"/>
              <a:gd name="connsiteY3" fmla="*/ 2088782 h 2253374"/>
              <a:gd name="connsiteX4" fmla="*/ 1271016 w 1271016"/>
              <a:gd name="connsiteY4" fmla="*/ 2253374 h 22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016" h="2253374">
                <a:moveTo>
                  <a:pt x="0" y="3950"/>
                </a:moveTo>
                <a:cubicBezTo>
                  <a:pt x="145542" y="-5956"/>
                  <a:pt x="291084" y="-15862"/>
                  <a:pt x="384048" y="223406"/>
                </a:cubicBezTo>
                <a:cubicBezTo>
                  <a:pt x="477012" y="462674"/>
                  <a:pt x="493776" y="1128662"/>
                  <a:pt x="557784" y="1439558"/>
                </a:cubicBezTo>
                <a:cubicBezTo>
                  <a:pt x="621792" y="1750454"/>
                  <a:pt x="649224" y="1953146"/>
                  <a:pt x="768096" y="2088782"/>
                </a:cubicBezTo>
                <a:cubicBezTo>
                  <a:pt x="886968" y="2224418"/>
                  <a:pt x="1078992" y="2238896"/>
                  <a:pt x="1271016" y="2253374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C301B1B-DE58-DC45-8044-0788EF7D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404870"/>
            <a:ext cx="7297806" cy="888008"/>
          </a:xfrm>
        </p:spPr>
        <p:txBody>
          <a:bodyPr/>
          <a:lstStyle/>
          <a:p>
            <a:r>
              <a:rPr lang="en-US" dirty="0"/>
              <a:t>Stateless hash-based traffic splitting</a:t>
            </a:r>
            <a:r>
              <a:rPr lang="en-US" dirty="0">
                <a:solidFill>
                  <a:schemeClr val="bg1"/>
                </a:solidFill>
              </a:rPr>
              <a:t>: packets belonging to the same connection may be rerouted when traffic splitting ratios are modified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153E347-C0EE-C54D-9320-B30D8E0F5A4B}"/>
              </a:ext>
            </a:extLst>
          </p:cNvPr>
          <p:cNvSpPr/>
          <p:nvPr/>
        </p:nvSpPr>
        <p:spPr>
          <a:xfrm>
            <a:off x="2801073" y="1739685"/>
            <a:ext cx="2326512" cy="1061388"/>
          </a:xfrm>
          <a:custGeom>
            <a:avLst/>
            <a:gdLst>
              <a:gd name="connsiteX0" fmla="*/ 0 w 2326512"/>
              <a:gd name="connsiteY0" fmla="*/ 1028810 h 1028810"/>
              <a:gd name="connsiteX1" fmla="*/ 324092 w 2326512"/>
              <a:gd name="connsiteY1" fmla="*/ 160709 h 1028810"/>
              <a:gd name="connsiteX2" fmla="*/ 1770927 w 2326512"/>
              <a:gd name="connsiteY2" fmla="*/ 79686 h 1028810"/>
              <a:gd name="connsiteX3" fmla="*/ 2326512 w 2326512"/>
              <a:gd name="connsiteY3" fmla="*/ 1028810 h 1028810"/>
              <a:gd name="connsiteX0" fmla="*/ 0 w 2326512"/>
              <a:gd name="connsiteY0" fmla="*/ 1049448 h 1049448"/>
              <a:gd name="connsiteX1" fmla="*/ 451413 w 2326512"/>
              <a:gd name="connsiteY1" fmla="*/ 135048 h 1049448"/>
              <a:gd name="connsiteX2" fmla="*/ 1770927 w 2326512"/>
              <a:gd name="connsiteY2" fmla="*/ 100324 h 1049448"/>
              <a:gd name="connsiteX3" fmla="*/ 2326512 w 2326512"/>
              <a:gd name="connsiteY3" fmla="*/ 1049448 h 1049448"/>
              <a:gd name="connsiteX0" fmla="*/ 0 w 2326512"/>
              <a:gd name="connsiteY0" fmla="*/ 1061388 h 1061388"/>
              <a:gd name="connsiteX1" fmla="*/ 509286 w 2326512"/>
              <a:gd name="connsiteY1" fmla="*/ 123838 h 1061388"/>
              <a:gd name="connsiteX2" fmla="*/ 1770927 w 2326512"/>
              <a:gd name="connsiteY2" fmla="*/ 112264 h 1061388"/>
              <a:gd name="connsiteX3" fmla="*/ 2326512 w 2326512"/>
              <a:gd name="connsiteY3" fmla="*/ 1061388 h 106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512" h="1061388">
                <a:moveTo>
                  <a:pt x="0" y="1061388"/>
                </a:moveTo>
                <a:cubicBezTo>
                  <a:pt x="14469" y="706431"/>
                  <a:pt x="214132" y="282025"/>
                  <a:pt x="509286" y="123838"/>
                </a:cubicBezTo>
                <a:cubicBezTo>
                  <a:pt x="804440" y="-34349"/>
                  <a:pt x="1468056" y="-43994"/>
                  <a:pt x="1770927" y="112264"/>
                </a:cubicBezTo>
                <a:cubicBezTo>
                  <a:pt x="2073798" y="268522"/>
                  <a:pt x="2215588" y="659167"/>
                  <a:pt x="2326512" y="106138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C0DBEE3-427C-414D-A1EB-96F83D71A892}"/>
              </a:ext>
            </a:extLst>
          </p:cNvPr>
          <p:cNvSpPr/>
          <p:nvPr/>
        </p:nvSpPr>
        <p:spPr>
          <a:xfrm flipV="1">
            <a:off x="2801073" y="2824434"/>
            <a:ext cx="2326512" cy="1061388"/>
          </a:xfrm>
          <a:custGeom>
            <a:avLst/>
            <a:gdLst>
              <a:gd name="connsiteX0" fmla="*/ 0 w 2326512"/>
              <a:gd name="connsiteY0" fmla="*/ 1028810 h 1028810"/>
              <a:gd name="connsiteX1" fmla="*/ 324092 w 2326512"/>
              <a:gd name="connsiteY1" fmla="*/ 160709 h 1028810"/>
              <a:gd name="connsiteX2" fmla="*/ 1770927 w 2326512"/>
              <a:gd name="connsiteY2" fmla="*/ 79686 h 1028810"/>
              <a:gd name="connsiteX3" fmla="*/ 2326512 w 2326512"/>
              <a:gd name="connsiteY3" fmla="*/ 1028810 h 1028810"/>
              <a:gd name="connsiteX0" fmla="*/ 0 w 2326512"/>
              <a:gd name="connsiteY0" fmla="*/ 1049448 h 1049448"/>
              <a:gd name="connsiteX1" fmla="*/ 451413 w 2326512"/>
              <a:gd name="connsiteY1" fmla="*/ 135048 h 1049448"/>
              <a:gd name="connsiteX2" fmla="*/ 1770927 w 2326512"/>
              <a:gd name="connsiteY2" fmla="*/ 100324 h 1049448"/>
              <a:gd name="connsiteX3" fmla="*/ 2326512 w 2326512"/>
              <a:gd name="connsiteY3" fmla="*/ 1049448 h 1049448"/>
              <a:gd name="connsiteX0" fmla="*/ 0 w 2326512"/>
              <a:gd name="connsiteY0" fmla="*/ 1061388 h 1061388"/>
              <a:gd name="connsiteX1" fmla="*/ 509286 w 2326512"/>
              <a:gd name="connsiteY1" fmla="*/ 123838 h 1061388"/>
              <a:gd name="connsiteX2" fmla="*/ 1770927 w 2326512"/>
              <a:gd name="connsiteY2" fmla="*/ 112264 h 1061388"/>
              <a:gd name="connsiteX3" fmla="*/ 2326512 w 2326512"/>
              <a:gd name="connsiteY3" fmla="*/ 1061388 h 106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512" h="1061388">
                <a:moveTo>
                  <a:pt x="0" y="1061388"/>
                </a:moveTo>
                <a:cubicBezTo>
                  <a:pt x="14469" y="706431"/>
                  <a:pt x="214132" y="282025"/>
                  <a:pt x="509286" y="123838"/>
                </a:cubicBezTo>
                <a:cubicBezTo>
                  <a:pt x="804440" y="-34349"/>
                  <a:pt x="1468056" y="-43994"/>
                  <a:pt x="1770927" y="112264"/>
                </a:cubicBezTo>
                <a:cubicBezTo>
                  <a:pt x="2073798" y="268522"/>
                  <a:pt x="2215588" y="659167"/>
                  <a:pt x="2326512" y="106138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1CA07E-DDDD-B640-8CD2-B3726B1A7C1C}"/>
              </a:ext>
            </a:extLst>
          </p:cNvPr>
          <p:cNvSpPr/>
          <p:nvPr/>
        </p:nvSpPr>
        <p:spPr>
          <a:xfrm>
            <a:off x="2541139" y="2553563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EFF8A2-9156-7445-A4C1-AF7BE8EB5C19}"/>
              </a:ext>
            </a:extLst>
          </p:cNvPr>
          <p:cNvSpPr/>
          <p:nvPr/>
        </p:nvSpPr>
        <p:spPr>
          <a:xfrm>
            <a:off x="4871476" y="2553563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219DE-EA31-CE48-9D4D-67E7412B94E5}"/>
              </a:ext>
            </a:extLst>
          </p:cNvPr>
          <p:cNvSpPr txBox="1"/>
          <p:nvPr/>
        </p:nvSpPr>
        <p:spPr>
          <a:xfrm>
            <a:off x="3587237" y="1340985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BF2A85-519B-4847-B8B4-20DC4D621F9A}"/>
              </a:ext>
            </a:extLst>
          </p:cNvPr>
          <p:cNvSpPr txBox="1"/>
          <p:nvPr/>
        </p:nvSpPr>
        <p:spPr>
          <a:xfrm>
            <a:off x="3587237" y="2422093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chemeClr val="accent3"/>
                </a:solidFill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EEEA75-69C2-F54E-8499-5B2D7FA7EBA1}"/>
              </a:ext>
            </a:extLst>
          </p:cNvPr>
          <p:cNvSpPr txBox="1"/>
          <p:nvPr/>
        </p:nvSpPr>
        <p:spPr>
          <a:xfrm>
            <a:off x="3587237" y="3469391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DB2F18-36B7-E74B-AE5F-7B3D02DC2848}"/>
              </a:ext>
            </a:extLst>
          </p:cNvPr>
          <p:cNvCxnSpPr>
            <a:stCxn id="9" idx="3"/>
          </p:cNvCxnSpPr>
          <p:nvPr/>
        </p:nvCxnSpPr>
        <p:spPr>
          <a:xfrm flipH="1">
            <a:off x="1619250" y="2963472"/>
            <a:ext cx="997478" cy="9223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3CF0D6-0225-EB4A-A0D6-03C5FE19B7A1}"/>
              </a:ext>
            </a:extLst>
          </p:cNvPr>
          <p:cNvCxnSpPr>
            <a:cxnSpLocks/>
          </p:cNvCxnSpPr>
          <p:nvPr/>
        </p:nvCxnSpPr>
        <p:spPr>
          <a:xfrm flipH="1">
            <a:off x="622544" y="2812753"/>
            <a:ext cx="45050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E639C-157B-114C-B20C-89D4842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11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1B966A-83AD-9347-8E71-3CC4B3A19268}"/>
                  </a:ext>
                </a:extLst>
              </p:cNvPr>
              <p:cNvSpPr txBox="1"/>
              <p:nvPr/>
            </p:nvSpPr>
            <p:spPr>
              <a:xfrm>
                <a:off x="2553025" y="1859089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1B966A-83AD-9347-8E71-3CC4B3A19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025" y="1859089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47619" t="-108824" r="-2619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81188C-3853-B343-9A64-F4DDF2F6EF8E}"/>
                  </a:ext>
                </a:extLst>
              </p:cNvPr>
              <p:cNvSpPr txBox="1"/>
              <p:nvPr/>
            </p:nvSpPr>
            <p:spPr>
              <a:xfrm>
                <a:off x="2957625" y="2411302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81188C-3853-B343-9A64-F4DDF2F6E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625" y="2411302"/>
                <a:ext cx="516153" cy="414088"/>
              </a:xfrm>
              <a:prstGeom prst="rect">
                <a:avLst/>
              </a:prstGeom>
              <a:blipFill>
                <a:blip r:embed="rId3"/>
                <a:stretch>
                  <a:fillRect l="-47619" t="-112121" r="-2619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3CA864-7358-1F44-BF82-24522591B044}"/>
                  </a:ext>
                </a:extLst>
              </p:cNvPr>
              <p:cNvSpPr txBox="1"/>
              <p:nvPr/>
            </p:nvSpPr>
            <p:spPr>
              <a:xfrm>
                <a:off x="2518849" y="3086748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3CA864-7358-1F44-BF82-24522591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849" y="3086748"/>
                <a:ext cx="516153" cy="412485"/>
              </a:xfrm>
              <a:prstGeom prst="rect">
                <a:avLst/>
              </a:prstGeom>
              <a:blipFill>
                <a:blip r:embed="rId4"/>
                <a:stretch>
                  <a:fillRect l="-45238" t="-108824" r="-26190" b="-1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>
            <a:extLst>
              <a:ext uri="{FF2B5EF4-FFF2-40B4-BE49-F238E27FC236}">
                <a16:creationId xmlns:a16="http://schemas.microsoft.com/office/drawing/2014/main" id="{716F4FFB-A5C0-144E-917D-8A3FE300B8E9}"/>
              </a:ext>
            </a:extLst>
          </p:cNvPr>
          <p:cNvSpPr/>
          <p:nvPr/>
        </p:nvSpPr>
        <p:spPr>
          <a:xfrm>
            <a:off x="622544" y="2553563"/>
            <a:ext cx="1913900" cy="228369"/>
          </a:xfrm>
          <a:prstGeom prst="rightArrow">
            <a:avLst>
              <a:gd name="adj1" fmla="val 30275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17E0B-B764-3D42-8230-5605FB33F1F6}"/>
              </a:ext>
            </a:extLst>
          </p:cNvPr>
          <p:cNvSpPr txBox="1"/>
          <p:nvPr/>
        </p:nvSpPr>
        <p:spPr>
          <a:xfrm>
            <a:off x="600255" y="2307951"/>
            <a:ext cx="1999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TCP connection flow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EB2184E-0E22-6043-B472-AC6F2C2F4A9A}"/>
              </a:ext>
            </a:extLst>
          </p:cNvPr>
          <p:cNvGraphicFramePr>
            <a:graphicFrameLocks noGrp="1"/>
          </p:cNvGraphicFramePr>
          <p:nvPr/>
        </p:nvGraphicFramePr>
        <p:xfrm>
          <a:off x="897083" y="4096102"/>
          <a:ext cx="1264501" cy="11322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64501">
                  <a:extLst>
                    <a:ext uri="{9D8B030D-6E8A-4147-A177-3AD203B41FA5}">
                      <a16:colId xmlns:a16="http://schemas.microsoft.com/office/drawing/2014/main" val="1917681482"/>
                    </a:ext>
                  </a:extLst>
                </a:gridCol>
              </a:tblGrid>
              <a:tr h="28193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src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VIP</a:t>
                      </a:r>
                    </a:p>
                  </a:txBody>
                  <a:tcPr marL="54000" marR="0" marT="468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58911"/>
                  </a:ext>
                </a:extLst>
              </a:tr>
              <a:tr h="398603">
                <a:tc>
                  <a:txBody>
                    <a:bodyPr/>
                    <a:lstStyle/>
                    <a:p>
                      <a:pPr marL="0" marR="0" lvl="0" indent="0" algn="l" defTabSz="427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TCP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src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dst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000" marR="0" marT="468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386892"/>
                  </a:ext>
                </a:extLst>
              </a:tr>
              <a:tr h="281931">
                <a:tc>
                  <a:txBody>
                    <a:bodyPr/>
                    <a:lstStyle/>
                    <a:p>
                      <a:pPr marL="0" marR="0" lvl="0" indent="0" algn="l" defTabSz="427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payload</a:t>
                      </a:r>
                    </a:p>
                  </a:txBody>
                  <a:tcPr marL="54000" marR="0" marT="468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30686"/>
                  </a:ext>
                </a:extLst>
              </a:tr>
            </a:tbl>
          </a:graphicData>
        </a:graphic>
      </p:graphicFrame>
      <p:sp>
        <p:nvSpPr>
          <p:cNvPr id="33" name="Right Brace 32">
            <a:extLst>
              <a:ext uri="{FF2B5EF4-FFF2-40B4-BE49-F238E27FC236}">
                <a16:creationId xmlns:a16="http://schemas.microsoft.com/office/drawing/2014/main" id="{F76E0F49-A815-2541-B71B-0CE0A5626045}"/>
              </a:ext>
            </a:extLst>
          </p:cNvPr>
          <p:cNvSpPr/>
          <p:nvPr/>
        </p:nvSpPr>
        <p:spPr>
          <a:xfrm>
            <a:off x="2202821" y="4092968"/>
            <a:ext cx="210133" cy="785068"/>
          </a:xfrm>
          <a:prstGeom prst="rightBrac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8251" tIns="49125" rIns="98251" bIns="491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4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53BF606-AFF5-0647-950C-E257C4B3853F}"/>
              </a:ext>
            </a:extLst>
          </p:cNvPr>
          <p:cNvGraphicFramePr>
            <a:graphicFrameLocks noGrp="1"/>
          </p:cNvGraphicFramePr>
          <p:nvPr/>
        </p:nvGraphicFramePr>
        <p:xfrm>
          <a:off x="3895344" y="4286260"/>
          <a:ext cx="939265" cy="366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9265">
                  <a:extLst>
                    <a:ext uri="{9D8B030D-6E8A-4147-A177-3AD203B41FA5}">
                      <a16:colId xmlns:a16="http://schemas.microsoft.com/office/drawing/2014/main" val="1917681482"/>
                    </a:ext>
                  </a:extLst>
                </a:gridCol>
              </a:tblGrid>
              <a:tr h="28193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Hash % 6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000" marR="0" marT="468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58911"/>
                  </a:ext>
                </a:extLst>
              </a:tr>
            </a:tbl>
          </a:graphicData>
        </a:graphic>
      </p:graphicFrame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C565CA7-A24C-6946-A591-DD9F1F7D7E09}"/>
              </a:ext>
            </a:extLst>
          </p:cNvPr>
          <p:cNvCxnSpPr/>
          <p:nvPr/>
        </p:nvCxnSpPr>
        <p:spPr>
          <a:xfrm>
            <a:off x="2478024" y="4480560"/>
            <a:ext cx="12984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>
            <a:extLst>
              <a:ext uri="{FF2B5EF4-FFF2-40B4-BE49-F238E27FC236}">
                <a16:creationId xmlns:a16="http://schemas.microsoft.com/office/drawing/2014/main" id="{3F61D116-6518-F442-8621-8A417B710CE4}"/>
              </a:ext>
            </a:extLst>
          </p:cNvPr>
          <p:cNvSpPr/>
          <p:nvPr/>
        </p:nvSpPr>
        <p:spPr>
          <a:xfrm>
            <a:off x="4874724" y="4469681"/>
            <a:ext cx="1580940" cy="408356"/>
          </a:xfrm>
          <a:custGeom>
            <a:avLst/>
            <a:gdLst>
              <a:gd name="connsiteX0" fmla="*/ 0 w 1271016"/>
              <a:gd name="connsiteY0" fmla="*/ 3950 h 2253374"/>
              <a:gd name="connsiteX1" fmla="*/ 384048 w 1271016"/>
              <a:gd name="connsiteY1" fmla="*/ 223406 h 2253374"/>
              <a:gd name="connsiteX2" fmla="*/ 557784 w 1271016"/>
              <a:gd name="connsiteY2" fmla="*/ 1439558 h 2253374"/>
              <a:gd name="connsiteX3" fmla="*/ 768096 w 1271016"/>
              <a:gd name="connsiteY3" fmla="*/ 2088782 h 2253374"/>
              <a:gd name="connsiteX4" fmla="*/ 1271016 w 1271016"/>
              <a:gd name="connsiteY4" fmla="*/ 2253374 h 22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016" h="2253374">
                <a:moveTo>
                  <a:pt x="0" y="3950"/>
                </a:moveTo>
                <a:cubicBezTo>
                  <a:pt x="145542" y="-5956"/>
                  <a:pt x="291084" y="-15862"/>
                  <a:pt x="384048" y="223406"/>
                </a:cubicBezTo>
                <a:cubicBezTo>
                  <a:pt x="477012" y="462674"/>
                  <a:pt x="493776" y="1128662"/>
                  <a:pt x="557784" y="1439558"/>
                </a:cubicBezTo>
                <a:cubicBezTo>
                  <a:pt x="621792" y="1750454"/>
                  <a:pt x="649224" y="1953146"/>
                  <a:pt x="768096" y="2088782"/>
                </a:cubicBezTo>
                <a:cubicBezTo>
                  <a:pt x="886968" y="2224418"/>
                  <a:pt x="1078992" y="2238896"/>
                  <a:pt x="1271016" y="2253374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C301B1B-DE58-DC45-8044-0788EF7D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404870"/>
            <a:ext cx="7297806" cy="888008"/>
          </a:xfrm>
        </p:spPr>
        <p:txBody>
          <a:bodyPr/>
          <a:lstStyle/>
          <a:p>
            <a:r>
              <a:rPr lang="en-US" dirty="0"/>
              <a:t>Stateless hash-based traffic splitting: packets belonging to the same connection may be </a:t>
            </a:r>
            <a:r>
              <a:rPr lang="en-US" dirty="0">
                <a:solidFill>
                  <a:srgbClr val="FF0000"/>
                </a:solidFill>
              </a:rPr>
              <a:t>rerouted </a:t>
            </a:r>
            <a:r>
              <a:rPr lang="en-US" dirty="0"/>
              <a:t>when traffic splitting ratios are modified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153E347-C0EE-C54D-9320-B30D8E0F5A4B}"/>
              </a:ext>
            </a:extLst>
          </p:cNvPr>
          <p:cNvSpPr/>
          <p:nvPr/>
        </p:nvSpPr>
        <p:spPr>
          <a:xfrm>
            <a:off x="2801073" y="1739685"/>
            <a:ext cx="2326512" cy="1061388"/>
          </a:xfrm>
          <a:custGeom>
            <a:avLst/>
            <a:gdLst>
              <a:gd name="connsiteX0" fmla="*/ 0 w 2326512"/>
              <a:gd name="connsiteY0" fmla="*/ 1028810 h 1028810"/>
              <a:gd name="connsiteX1" fmla="*/ 324092 w 2326512"/>
              <a:gd name="connsiteY1" fmla="*/ 160709 h 1028810"/>
              <a:gd name="connsiteX2" fmla="*/ 1770927 w 2326512"/>
              <a:gd name="connsiteY2" fmla="*/ 79686 h 1028810"/>
              <a:gd name="connsiteX3" fmla="*/ 2326512 w 2326512"/>
              <a:gd name="connsiteY3" fmla="*/ 1028810 h 1028810"/>
              <a:gd name="connsiteX0" fmla="*/ 0 w 2326512"/>
              <a:gd name="connsiteY0" fmla="*/ 1049448 h 1049448"/>
              <a:gd name="connsiteX1" fmla="*/ 451413 w 2326512"/>
              <a:gd name="connsiteY1" fmla="*/ 135048 h 1049448"/>
              <a:gd name="connsiteX2" fmla="*/ 1770927 w 2326512"/>
              <a:gd name="connsiteY2" fmla="*/ 100324 h 1049448"/>
              <a:gd name="connsiteX3" fmla="*/ 2326512 w 2326512"/>
              <a:gd name="connsiteY3" fmla="*/ 1049448 h 1049448"/>
              <a:gd name="connsiteX0" fmla="*/ 0 w 2326512"/>
              <a:gd name="connsiteY0" fmla="*/ 1061388 h 1061388"/>
              <a:gd name="connsiteX1" fmla="*/ 509286 w 2326512"/>
              <a:gd name="connsiteY1" fmla="*/ 123838 h 1061388"/>
              <a:gd name="connsiteX2" fmla="*/ 1770927 w 2326512"/>
              <a:gd name="connsiteY2" fmla="*/ 112264 h 1061388"/>
              <a:gd name="connsiteX3" fmla="*/ 2326512 w 2326512"/>
              <a:gd name="connsiteY3" fmla="*/ 1061388 h 106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512" h="1061388">
                <a:moveTo>
                  <a:pt x="0" y="1061388"/>
                </a:moveTo>
                <a:cubicBezTo>
                  <a:pt x="14469" y="706431"/>
                  <a:pt x="214132" y="282025"/>
                  <a:pt x="509286" y="123838"/>
                </a:cubicBezTo>
                <a:cubicBezTo>
                  <a:pt x="804440" y="-34349"/>
                  <a:pt x="1468056" y="-43994"/>
                  <a:pt x="1770927" y="112264"/>
                </a:cubicBezTo>
                <a:cubicBezTo>
                  <a:pt x="2073798" y="268522"/>
                  <a:pt x="2215588" y="659167"/>
                  <a:pt x="2326512" y="106138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C0DBEE3-427C-414D-A1EB-96F83D71A892}"/>
              </a:ext>
            </a:extLst>
          </p:cNvPr>
          <p:cNvSpPr/>
          <p:nvPr/>
        </p:nvSpPr>
        <p:spPr>
          <a:xfrm flipV="1">
            <a:off x="2801073" y="2824434"/>
            <a:ext cx="2326512" cy="1061388"/>
          </a:xfrm>
          <a:custGeom>
            <a:avLst/>
            <a:gdLst>
              <a:gd name="connsiteX0" fmla="*/ 0 w 2326512"/>
              <a:gd name="connsiteY0" fmla="*/ 1028810 h 1028810"/>
              <a:gd name="connsiteX1" fmla="*/ 324092 w 2326512"/>
              <a:gd name="connsiteY1" fmla="*/ 160709 h 1028810"/>
              <a:gd name="connsiteX2" fmla="*/ 1770927 w 2326512"/>
              <a:gd name="connsiteY2" fmla="*/ 79686 h 1028810"/>
              <a:gd name="connsiteX3" fmla="*/ 2326512 w 2326512"/>
              <a:gd name="connsiteY3" fmla="*/ 1028810 h 1028810"/>
              <a:gd name="connsiteX0" fmla="*/ 0 w 2326512"/>
              <a:gd name="connsiteY0" fmla="*/ 1049448 h 1049448"/>
              <a:gd name="connsiteX1" fmla="*/ 451413 w 2326512"/>
              <a:gd name="connsiteY1" fmla="*/ 135048 h 1049448"/>
              <a:gd name="connsiteX2" fmla="*/ 1770927 w 2326512"/>
              <a:gd name="connsiteY2" fmla="*/ 100324 h 1049448"/>
              <a:gd name="connsiteX3" fmla="*/ 2326512 w 2326512"/>
              <a:gd name="connsiteY3" fmla="*/ 1049448 h 1049448"/>
              <a:gd name="connsiteX0" fmla="*/ 0 w 2326512"/>
              <a:gd name="connsiteY0" fmla="*/ 1061388 h 1061388"/>
              <a:gd name="connsiteX1" fmla="*/ 509286 w 2326512"/>
              <a:gd name="connsiteY1" fmla="*/ 123838 h 1061388"/>
              <a:gd name="connsiteX2" fmla="*/ 1770927 w 2326512"/>
              <a:gd name="connsiteY2" fmla="*/ 112264 h 1061388"/>
              <a:gd name="connsiteX3" fmla="*/ 2326512 w 2326512"/>
              <a:gd name="connsiteY3" fmla="*/ 1061388 h 106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512" h="1061388">
                <a:moveTo>
                  <a:pt x="0" y="1061388"/>
                </a:moveTo>
                <a:cubicBezTo>
                  <a:pt x="14469" y="706431"/>
                  <a:pt x="214132" y="282025"/>
                  <a:pt x="509286" y="123838"/>
                </a:cubicBezTo>
                <a:cubicBezTo>
                  <a:pt x="804440" y="-34349"/>
                  <a:pt x="1468056" y="-43994"/>
                  <a:pt x="1770927" y="112264"/>
                </a:cubicBezTo>
                <a:cubicBezTo>
                  <a:pt x="2073798" y="268522"/>
                  <a:pt x="2215588" y="659167"/>
                  <a:pt x="2326512" y="106138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1CA07E-DDDD-B640-8CD2-B3726B1A7C1C}"/>
              </a:ext>
            </a:extLst>
          </p:cNvPr>
          <p:cNvSpPr/>
          <p:nvPr/>
        </p:nvSpPr>
        <p:spPr>
          <a:xfrm>
            <a:off x="2541139" y="2553563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EFF8A2-9156-7445-A4C1-AF7BE8EB5C19}"/>
              </a:ext>
            </a:extLst>
          </p:cNvPr>
          <p:cNvSpPr/>
          <p:nvPr/>
        </p:nvSpPr>
        <p:spPr>
          <a:xfrm>
            <a:off x="4871476" y="2553563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219DE-EA31-CE48-9D4D-67E7412B94E5}"/>
              </a:ext>
            </a:extLst>
          </p:cNvPr>
          <p:cNvSpPr txBox="1"/>
          <p:nvPr/>
        </p:nvSpPr>
        <p:spPr>
          <a:xfrm>
            <a:off x="3587237" y="1340985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BF2A85-519B-4847-B8B4-20DC4D621F9A}"/>
              </a:ext>
            </a:extLst>
          </p:cNvPr>
          <p:cNvSpPr txBox="1"/>
          <p:nvPr/>
        </p:nvSpPr>
        <p:spPr>
          <a:xfrm>
            <a:off x="3587237" y="2422093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chemeClr val="accent3"/>
                </a:solidFill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EEEA75-69C2-F54E-8499-5B2D7FA7EBA1}"/>
              </a:ext>
            </a:extLst>
          </p:cNvPr>
          <p:cNvSpPr txBox="1"/>
          <p:nvPr/>
        </p:nvSpPr>
        <p:spPr>
          <a:xfrm>
            <a:off x="3587237" y="3469391"/>
            <a:ext cx="120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DB2F18-36B7-E74B-AE5F-7B3D02DC2848}"/>
              </a:ext>
            </a:extLst>
          </p:cNvPr>
          <p:cNvCxnSpPr>
            <a:stCxn id="9" idx="3"/>
          </p:cNvCxnSpPr>
          <p:nvPr/>
        </p:nvCxnSpPr>
        <p:spPr>
          <a:xfrm flipH="1">
            <a:off x="1619250" y="2963472"/>
            <a:ext cx="997478" cy="9223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6B5A1EA-65FD-3F46-941A-017B5025E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450218"/>
              </p:ext>
            </p:extLst>
          </p:nvPr>
        </p:nvGraphicFramePr>
        <p:xfrm>
          <a:off x="6508124" y="3034293"/>
          <a:ext cx="2408932" cy="2819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466">
                  <a:extLst>
                    <a:ext uri="{9D8B030D-6E8A-4147-A177-3AD203B41FA5}">
                      <a16:colId xmlns:a16="http://schemas.microsoft.com/office/drawing/2014/main" val="3069747376"/>
                    </a:ext>
                  </a:extLst>
                </a:gridCol>
                <a:gridCol w="1204466">
                  <a:extLst>
                    <a:ext uri="{9D8B030D-6E8A-4147-A177-3AD203B41FA5}">
                      <a16:colId xmlns:a16="http://schemas.microsoft.com/office/drawing/2014/main" val="767082663"/>
                    </a:ext>
                  </a:extLst>
                </a:gridCol>
              </a:tblGrid>
              <a:tr h="40280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index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82131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25659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71267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40512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</a:t>
                      </a:r>
                      <a:r>
                        <a:rPr lang="en-US" dirty="0">
                          <a:sym typeface="Wingdings" pitchFamily="2" charset="2"/>
                        </a:rPr>
                        <a:t></a:t>
                      </a:r>
                      <a:r>
                        <a:rPr lang="en-US" dirty="0"/>
                        <a:t> B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930216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52781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71042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8E0A11-B39B-7D4D-97B8-DA4CD83FFBF5}"/>
                  </a:ext>
                </a:extLst>
              </p:cNvPr>
              <p:cNvSpPr txBox="1"/>
              <p:nvPr/>
            </p:nvSpPr>
            <p:spPr>
              <a:xfrm>
                <a:off x="3151023" y="2115481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8E0A11-B39B-7D4D-97B8-DA4CD83F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23" y="2115481"/>
                <a:ext cx="516153" cy="414088"/>
              </a:xfrm>
              <a:prstGeom prst="rect">
                <a:avLst/>
              </a:prstGeom>
              <a:blipFill>
                <a:blip r:embed="rId5"/>
                <a:stretch>
                  <a:fillRect l="-47619" t="-112121" r="-2619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FC1D1F-6E02-FE4F-9E38-8BBED34D8401}"/>
                  </a:ext>
                </a:extLst>
              </p:cNvPr>
              <p:cNvSpPr txBox="1"/>
              <p:nvPr/>
            </p:nvSpPr>
            <p:spPr>
              <a:xfrm>
                <a:off x="2680072" y="3491912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FC1D1F-6E02-FE4F-9E38-8BBED34D8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072" y="3491912"/>
                <a:ext cx="516153" cy="412485"/>
              </a:xfrm>
              <a:prstGeom prst="rect">
                <a:avLst/>
              </a:prstGeom>
              <a:blipFill>
                <a:blip r:embed="rId6"/>
                <a:stretch>
                  <a:fillRect l="-47619" t="-112121" r="-2619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Multiply 26">
            <a:extLst>
              <a:ext uri="{FF2B5EF4-FFF2-40B4-BE49-F238E27FC236}">
                <a16:creationId xmlns:a16="http://schemas.microsoft.com/office/drawing/2014/main" id="{22272926-5915-0B44-8DD0-70B2C165E852}"/>
              </a:ext>
            </a:extLst>
          </p:cNvPr>
          <p:cNvSpPr/>
          <p:nvPr/>
        </p:nvSpPr>
        <p:spPr>
          <a:xfrm>
            <a:off x="2903216" y="2395200"/>
            <a:ext cx="602176" cy="525277"/>
          </a:xfrm>
          <a:prstGeom prst="mathMultiply">
            <a:avLst>
              <a:gd name="adj1" fmla="val 71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8" name="Multiply 27">
            <a:extLst>
              <a:ext uri="{FF2B5EF4-FFF2-40B4-BE49-F238E27FC236}">
                <a16:creationId xmlns:a16="http://schemas.microsoft.com/office/drawing/2014/main" id="{26FF8325-2128-4448-A50F-AD978767F8B4}"/>
              </a:ext>
            </a:extLst>
          </p:cNvPr>
          <p:cNvSpPr/>
          <p:nvPr/>
        </p:nvSpPr>
        <p:spPr>
          <a:xfrm>
            <a:off x="2411418" y="3067788"/>
            <a:ext cx="602176" cy="525277"/>
          </a:xfrm>
          <a:prstGeom prst="mathMultiply">
            <a:avLst>
              <a:gd name="adj1" fmla="val 71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9" name="Multiply 28">
            <a:extLst>
              <a:ext uri="{FF2B5EF4-FFF2-40B4-BE49-F238E27FC236}">
                <a16:creationId xmlns:a16="http://schemas.microsoft.com/office/drawing/2014/main" id="{10B6E098-9D85-7045-9E3D-7643D5AF9B9F}"/>
              </a:ext>
            </a:extLst>
          </p:cNvPr>
          <p:cNvSpPr/>
          <p:nvPr/>
        </p:nvSpPr>
        <p:spPr>
          <a:xfrm>
            <a:off x="7633166" y="4580672"/>
            <a:ext cx="602176" cy="525277"/>
          </a:xfrm>
          <a:prstGeom prst="mathMultiply">
            <a:avLst>
              <a:gd name="adj1" fmla="val 71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68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6A478-F7B6-144E-AB80-152AF96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3" y="1595439"/>
            <a:ext cx="3600450" cy="4078286"/>
          </a:xfrm>
        </p:spPr>
        <p:txBody>
          <a:bodyPr/>
          <a:lstStyle/>
          <a:p>
            <a:r>
              <a:rPr lang="sv-SE" dirty="0" err="1"/>
              <a:t>Extract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dirty="0" err="1"/>
              <a:t>latency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filter </a:t>
            </a:r>
            <a:r>
              <a:rPr lang="sv-SE" dirty="0" err="1"/>
              <a:t>congestion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rely</a:t>
            </a:r>
            <a:r>
              <a:rPr lang="sv-SE" dirty="0"/>
              <a:t> on variations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rolling</a:t>
            </a:r>
            <a:r>
              <a:rPr lang="sv-SE" dirty="0"/>
              <a:t>-minimum </a:t>
            </a:r>
            <a:r>
              <a:rPr lang="sv-SE" dirty="0" err="1"/>
              <a:t>mechanism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open a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new connection </a:t>
            </a:r>
            <a:r>
              <a:rPr lang="en-US" dirty="0"/>
              <a:t>and dissect it:</a:t>
            </a:r>
            <a:br>
              <a:rPr lang="en-US" dirty="0"/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latency</a:t>
            </a:r>
            <a:r>
              <a:rPr lang="en-US" dirty="0"/>
              <a:t> =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base propagation latency </a:t>
            </a:r>
            <a:r>
              <a:rPr lang="en-US" dirty="0"/>
              <a:t>+ </a:t>
            </a:r>
            <a:r>
              <a:rPr lang="en-US" dirty="0">
                <a:solidFill>
                  <a:srgbClr val="FF0000"/>
                </a:solidFill>
              </a:rPr>
              <a:t>congestion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64C40-8388-C54D-98EA-3F517118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9156"/>
          <a:stretch/>
        </p:blipFill>
        <p:spPr>
          <a:xfrm>
            <a:off x="141514" y="1196975"/>
            <a:ext cx="8564539" cy="4284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41FE87-6806-954A-A68C-8C00F150DD75}"/>
              </a:ext>
            </a:extLst>
          </p:cNvPr>
          <p:cNvSpPr/>
          <p:nvPr/>
        </p:nvSpPr>
        <p:spPr>
          <a:xfrm>
            <a:off x="3500196" y="1711939"/>
            <a:ext cx="92202" cy="210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5246A-0EEC-C247-9C4E-6B9255BCA7AB}"/>
              </a:ext>
            </a:extLst>
          </p:cNvPr>
          <p:cNvSpPr/>
          <p:nvPr/>
        </p:nvSpPr>
        <p:spPr>
          <a:xfrm>
            <a:off x="4032393" y="1711939"/>
            <a:ext cx="92202" cy="183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191C7-0C74-F447-BCEC-CA798F3B8B8F}"/>
              </a:ext>
            </a:extLst>
          </p:cNvPr>
          <p:cNvSpPr/>
          <p:nvPr/>
        </p:nvSpPr>
        <p:spPr>
          <a:xfrm>
            <a:off x="2679159" y="1711939"/>
            <a:ext cx="4724264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43B39-70AC-054D-80C1-4A9B3CEC5BCE}"/>
              </a:ext>
            </a:extLst>
          </p:cNvPr>
          <p:cNvSpPr/>
          <p:nvPr/>
        </p:nvSpPr>
        <p:spPr>
          <a:xfrm>
            <a:off x="2679159" y="2313556"/>
            <a:ext cx="2253830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15401-C570-B64B-9C46-B0B2CEB0631B}"/>
              </a:ext>
            </a:extLst>
          </p:cNvPr>
          <p:cNvSpPr/>
          <p:nvPr/>
        </p:nvSpPr>
        <p:spPr>
          <a:xfrm>
            <a:off x="4356767" y="2848235"/>
            <a:ext cx="439058" cy="7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9C7F3A-1C60-7D4E-A223-F77B97FE1653}"/>
              </a:ext>
            </a:extLst>
          </p:cNvPr>
          <p:cNvSpPr/>
          <p:nvPr/>
        </p:nvSpPr>
        <p:spPr>
          <a:xfrm>
            <a:off x="4213748" y="2831274"/>
            <a:ext cx="114071" cy="7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BA7-CB9D-7B4F-B100-CF1C51D4ABEA}"/>
              </a:ext>
            </a:extLst>
          </p:cNvPr>
          <p:cNvSpPr/>
          <p:nvPr/>
        </p:nvSpPr>
        <p:spPr>
          <a:xfrm>
            <a:off x="7286187" y="2291228"/>
            <a:ext cx="92204" cy="129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17A38A-90E2-534A-9FDB-B7312E5E0239}"/>
              </a:ext>
            </a:extLst>
          </p:cNvPr>
          <p:cNvSpPr/>
          <p:nvPr/>
        </p:nvSpPr>
        <p:spPr>
          <a:xfrm>
            <a:off x="7286185" y="2365548"/>
            <a:ext cx="33189" cy="129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A97DA1-1F8D-3F4F-B8EA-C9E20C2FCB62}"/>
              </a:ext>
            </a:extLst>
          </p:cNvPr>
          <p:cNvSpPr/>
          <p:nvPr/>
        </p:nvSpPr>
        <p:spPr>
          <a:xfrm>
            <a:off x="7108739" y="4321421"/>
            <a:ext cx="487869" cy="24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EEF7-94E4-3B48-AF3A-7EA894910E20}"/>
              </a:ext>
            </a:extLst>
          </p:cNvPr>
          <p:cNvSpPr/>
          <p:nvPr/>
        </p:nvSpPr>
        <p:spPr>
          <a:xfrm>
            <a:off x="4193494" y="3851972"/>
            <a:ext cx="134326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5BAA7A-0525-554C-B779-A2F119AD2DDA}"/>
              </a:ext>
            </a:extLst>
          </p:cNvPr>
          <p:cNvSpPr/>
          <p:nvPr/>
        </p:nvSpPr>
        <p:spPr>
          <a:xfrm>
            <a:off x="4222442" y="4291710"/>
            <a:ext cx="265635" cy="278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F7BE2-728D-1149-909F-0F40EA64EB16}"/>
              </a:ext>
            </a:extLst>
          </p:cNvPr>
          <p:cNvSpPr/>
          <p:nvPr/>
        </p:nvSpPr>
        <p:spPr>
          <a:xfrm>
            <a:off x="1687249" y="4475736"/>
            <a:ext cx="2422771" cy="9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834B01-85C7-3645-804D-5B542C0711F6}"/>
              </a:ext>
            </a:extLst>
          </p:cNvPr>
          <p:cNvSpPr/>
          <p:nvPr/>
        </p:nvSpPr>
        <p:spPr>
          <a:xfrm>
            <a:off x="1755168" y="4282715"/>
            <a:ext cx="550183" cy="20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B1D92C-114E-A342-99DF-F479B082C318}"/>
              </a:ext>
            </a:extLst>
          </p:cNvPr>
          <p:cNvSpPr/>
          <p:nvPr/>
        </p:nvSpPr>
        <p:spPr>
          <a:xfrm>
            <a:off x="2134830" y="3842935"/>
            <a:ext cx="164667" cy="55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C9DEF-E762-C24D-BB1B-3FE2A43EE666}"/>
              </a:ext>
            </a:extLst>
          </p:cNvPr>
          <p:cNvSpPr/>
          <p:nvPr/>
        </p:nvSpPr>
        <p:spPr>
          <a:xfrm>
            <a:off x="1854815" y="1711938"/>
            <a:ext cx="33189" cy="190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D0E9B8-2D94-D34E-9B1F-88FF3A74A4F2}"/>
              </a:ext>
            </a:extLst>
          </p:cNvPr>
          <p:cNvSpPr/>
          <p:nvPr/>
        </p:nvSpPr>
        <p:spPr>
          <a:xfrm>
            <a:off x="2264164" y="1711938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1626A9-FC9C-324A-B817-5611B43E38DA}"/>
              </a:ext>
            </a:extLst>
          </p:cNvPr>
          <p:cNvSpPr/>
          <p:nvPr/>
        </p:nvSpPr>
        <p:spPr>
          <a:xfrm>
            <a:off x="2329203" y="1711938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D18BC4-9687-2446-9F3C-BD69210F8325}"/>
              </a:ext>
            </a:extLst>
          </p:cNvPr>
          <p:cNvSpPr/>
          <p:nvPr/>
        </p:nvSpPr>
        <p:spPr>
          <a:xfrm>
            <a:off x="2337480" y="1990089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9EB9F6-A1F2-6F48-849C-9F033A80DF40}"/>
              </a:ext>
            </a:extLst>
          </p:cNvPr>
          <p:cNvSpPr/>
          <p:nvPr/>
        </p:nvSpPr>
        <p:spPr>
          <a:xfrm>
            <a:off x="1210565" y="1697085"/>
            <a:ext cx="7203574" cy="287273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C750F-8BAD-5149-BDE0-265096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B57751-EA70-B040-8FDC-B2744ED2282C}"/>
              </a:ext>
            </a:extLst>
          </p:cNvPr>
          <p:cNvSpPr/>
          <p:nvPr/>
        </p:nvSpPr>
        <p:spPr>
          <a:xfrm>
            <a:off x="4864608" y="1196975"/>
            <a:ext cx="2926080" cy="39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8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: Rounded Corners 6">
            <a:extLst>
              <a:ext uri="{FF2B5EF4-FFF2-40B4-BE49-F238E27FC236}">
                <a16:creationId xmlns:a16="http://schemas.microsoft.com/office/drawing/2014/main" id="{BE0FA7C6-BD41-0C4B-92F2-D7AA5E67444D}"/>
              </a:ext>
            </a:extLst>
          </p:cNvPr>
          <p:cNvSpPr/>
          <p:nvPr/>
        </p:nvSpPr>
        <p:spPr>
          <a:xfrm>
            <a:off x="3713771" y="5133248"/>
            <a:ext cx="1942009" cy="3854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4" name="Rectangle: Rounded Corners 6">
            <a:extLst>
              <a:ext uri="{FF2B5EF4-FFF2-40B4-BE49-F238E27FC236}">
                <a16:creationId xmlns:a16="http://schemas.microsoft.com/office/drawing/2014/main" id="{7EFBC6F3-54A4-024B-B1D9-E8F0F2830F92}"/>
              </a:ext>
            </a:extLst>
          </p:cNvPr>
          <p:cNvSpPr/>
          <p:nvPr/>
        </p:nvSpPr>
        <p:spPr>
          <a:xfrm>
            <a:off x="3267973" y="5128078"/>
            <a:ext cx="1942009" cy="38548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3" name="Rectangle: Rounded Corners 6">
            <a:extLst>
              <a:ext uri="{FF2B5EF4-FFF2-40B4-BE49-F238E27FC236}">
                <a16:creationId xmlns:a16="http://schemas.microsoft.com/office/drawing/2014/main" id="{10DD4CD6-9FE9-8D4F-9943-3001472D2961}"/>
              </a:ext>
            </a:extLst>
          </p:cNvPr>
          <p:cNvSpPr/>
          <p:nvPr/>
        </p:nvSpPr>
        <p:spPr>
          <a:xfrm>
            <a:off x="2801322" y="5132762"/>
            <a:ext cx="1942009" cy="38548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2" name="Rectangle: Rounded Corners 6">
            <a:extLst>
              <a:ext uri="{FF2B5EF4-FFF2-40B4-BE49-F238E27FC236}">
                <a16:creationId xmlns:a16="http://schemas.microsoft.com/office/drawing/2014/main" id="{56A95E06-6600-E147-92B1-E7DEF9AFABBF}"/>
              </a:ext>
            </a:extLst>
          </p:cNvPr>
          <p:cNvSpPr/>
          <p:nvPr/>
        </p:nvSpPr>
        <p:spPr>
          <a:xfrm>
            <a:off x="2317246" y="5136855"/>
            <a:ext cx="1942009" cy="3854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81E5EE-C8E0-A045-AAE5-EB650810A013}"/>
              </a:ext>
            </a:extLst>
          </p:cNvPr>
          <p:cNvSpPr/>
          <p:nvPr/>
        </p:nvSpPr>
        <p:spPr>
          <a:xfrm>
            <a:off x="1" y="5746875"/>
            <a:ext cx="9144000" cy="1111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4B8C7FC7-7385-884A-A3E3-21A779982B68}"/>
              </a:ext>
            </a:extLst>
          </p:cNvPr>
          <p:cNvSpPr/>
          <p:nvPr/>
        </p:nvSpPr>
        <p:spPr>
          <a:xfrm>
            <a:off x="8469086" y="5773666"/>
            <a:ext cx="968828" cy="134559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6A478-F7B6-144E-AB80-152AF96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9" y="1268864"/>
            <a:ext cx="7644494" cy="4078286"/>
          </a:xfrm>
        </p:spPr>
        <p:txBody>
          <a:bodyPr/>
          <a:lstStyle/>
          <a:p>
            <a:r>
              <a:rPr lang="sv-SE" dirty="0"/>
              <a:t>Rolling-minimum </a:t>
            </a:r>
            <a:r>
              <a:rPr lang="sv-SE" dirty="0" err="1"/>
              <a:t>sliding</a:t>
            </a:r>
            <a:r>
              <a:rPr lang="sv-SE" dirty="0"/>
              <a:t> </a:t>
            </a:r>
            <a:r>
              <a:rPr lang="sv-SE" dirty="0" err="1"/>
              <a:t>window</a:t>
            </a:r>
            <a:r>
              <a:rPr lang="sv-S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stable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3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4 </a:t>
            </a:r>
            <a:r>
              <a:rPr lang="sv-SE" dirty="0" err="1"/>
              <a:t>samples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0.5ms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update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stable</a:t>
            </a:r>
            <a:r>
              <a:rPr lang="sv-SE" dirty="0"/>
              <a:t> AND &gt;0.5ms </a:t>
            </a:r>
            <a:r>
              <a:rPr lang="sv-SE" dirty="0" err="1"/>
              <a:t>change</a:t>
            </a:r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yet</a:t>
            </a:r>
            <a:r>
              <a:rPr lang="sv-SE" dirty="0"/>
              <a:t> </a:t>
            </a:r>
            <a:r>
              <a:rPr lang="sv-SE" dirty="0" err="1"/>
              <a:t>necessary</a:t>
            </a:r>
            <a:r>
              <a:rPr lang="sv-SE" dirty="0"/>
              <a:t> part (</a:t>
            </a:r>
            <a:r>
              <a:rPr lang="sv-SE" dirty="0" err="1"/>
              <a:t>bear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):</a:t>
            </a:r>
            <a:br>
              <a:rPr lang="sv-SE" dirty="0"/>
            </a:br>
            <a:r>
              <a:rPr lang="sv-SE" dirty="0" err="1"/>
              <a:t>Extracting</a:t>
            </a:r>
            <a:r>
              <a:rPr lang="sv-SE" dirty="0"/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base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propagation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/>
              <a:t>latency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C750F-8BAD-5149-BDE0-265096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13</a:t>
            </a:fld>
            <a:endParaRPr lang="sv-SE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74D1B1-3BBD-9144-9C1F-48887ED7E84E}"/>
              </a:ext>
            </a:extLst>
          </p:cNvPr>
          <p:cNvCxnSpPr>
            <a:cxnSpLocks/>
          </p:cNvCxnSpPr>
          <p:nvPr/>
        </p:nvCxnSpPr>
        <p:spPr>
          <a:xfrm>
            <a:off x="2262887" y="2911172"/>
            <a:ext cx="880198" cy="0"/>
          </a:xfrm>
          <a:prstGeom prst="line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3EC2E2-C23D-6740-A34F-4AA1668D3AE4}"/>
              </a:ext>
            </a:extLst>
          </p:cNvPr>
          <p:cNvCxnSpPr>
            <a:cxnSpLocks/>
          </p:cNvCxnSpPr>
          <p:nvPr/>
        </p:nvCxnSpPr>
        <p:spPr>
          <a:xfrm>
            <a:off x="2270874" y="3061300"/>
            <a:ext cx="880198" cy="0"/>
          </a:xfrm>
          <a:prstGeom prst="line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42666-1B35-414F-9188-F480C728799B}"/>
              </a:ext>
            </a:extLst>
          </p:cNvPr>
          <p:cNvCxnSpPr>
            <a:cxnSpLocks/>
          </p:cNvCxnSpPr>
          <p:nvPr/>
        </p:nvCxnSpPr>
        <p:spPr>
          <a:xfrm>
            <a:off x="2262887" y="3237399"/>
            <a:ext cx="880198" cy="0"/>
          </a:xfrm>
          <a:prstGeom prst="line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7B94F3F-4E55-1E43-9F05-4B4AB25E9937}"/>
              </a:ext>
            </a:extLst>
          </p:cNvPr>
          <p:cNvSpPr txBox="1"/>
          <p:nvPr/>
        </p:nvSpPr>
        <p:spPr>
          <a:xfrm>
            <a:off x="1615849" y="2765221"/>
            <a:ext cx="718546" cy="52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8.00</a:t>
            </a:r>
            <a:br>
              <a:rPr lang="en-US" sz="1100" i="1" dirty="0"/>
            </a:br>
            <a:r>
              <a:rPr lang="en-US" sz="1100" i="1" dirty="0"/>
              <a:t>7.95</a:t>
            </a:r>
            <a:br>
              <a:rPr lang="en-US" sz="1100" i="1" dirty="0"/>
            </a:br>
            <a:r>
              <a:rPr lang="en-US" sz="1100" i="1" dirty="0"/>
              <a:t>7.90</a:t>
            </a:r>
          </a:p>
        </p:txBody>
      </p:sp>
      <p:sp>
        <p:nvSpPr>
          <p:cNvPr id="49" name="Rounded Rectangular Callout 48">
            <a:extLst>
              <a:ext uri="{FF2B5EF4-FFF2-40B4-BE49-F238E27FC236}">
                <a16:creationId xmlns:a16="http://schemas.microsoft.com/office/drawing/2014/main" id="{0ABD2CA4-1FBE-714A-83E3-0A64BFC4CD7B}"/>
              </a:ext>
            </a:extLst>
          </p:cNvPr>
          <p:cNvSpPr/>
          <p:nvPr/>
        </p:nvSpPr>
        <p:spPr>
          <a:xfrm>
            <a:off x="1836793" y="2587482"/>
            <a:ext cx="1395892" cy="847135"/>
          </a:xfrm>
          <a:prstGeom prst="wedgeRoundRectCallout">
            <a:avLst>
              <a:gd name="adj1" fmla="val -39800"/>
              <a:gd name="adj2" fmla="val 87432"/>
              <a:gd name="adj3" fmla="val 16667"/>
            </a:avLst>
          </a:prstGeom>
          <a:noFill/>
          <a:ln w="63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FB4BEF-9CFD-0845-9BC5-6BC6CBC627A7}"/>
              </a:ext>
            </a:extLst>
          </p:cNvPr>
          <p:cNvCxnSpPr>
            <a:cxnSpLocks/>
          </p:cNvCxnSpPr>
          <p:nvPr/>
        </p:nvCxnSpPr>
        <p:spPr>
          <a:xfrm>
            <a:off x="4463953" y="4578603"/>
            <a:ext cx="996157" cy="530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7194972-9551-424D-89BB-0151A02688F3}"/>
              </a:ext>
            </a:extLst>
          </p:cNvPr>
          <p:cNvCxnSpPr>
            <a:cxnSpLocks/>
          </p:cNvCxnSpPr>
          <p:nvPr/>
        </p:nvCxnSpPr>
        <p:spPr>
          <a:xfrm>
            <a:off x="1960216" y="3799025"/>
            <a:ext cx="248504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9E95EB-D1E6-004F-B257-3FE864001B04}"/>
              </a:ext>
            </a:extLst>
          </p:cNvPr>
          <p:cNvCxnSpPr>
            <a:cxnSpLocks/>
          </p:cNvCxnSpPr>
          <p:nvPr/>
        </p:nvCxnSpPr>
        <p:spPr>
          <a:xfrm>
            <a:off x="3990418" y="2778611"/>
            <a:ext cx="433681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6">
            <a:extLst>
              <a:ext uri="{FF2B5EF4-FFF2-40B4-BE49-F238E27FC236}">
                <a16:creationId xmlns:a16="http://schemas.microsoft.com/office/drawing/2014/main" id="{6B509933-FB34-0A4C-9016-5BB5E4B9447D}"/>
              </a:ext>
            </a:extLst>
          </p:cNvPr>
          <p:cNvSpPr/>
          <p:nvPr/>
        </p:nvSpPr>
        <p:spPr>
          <a:xfrm>
            <a:off x="1794062" y="5133249"/>
            <a:ext cx="1942009" cy="3854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" name="Arrow: Right 9">
            <a:extLst>
              <a:ext uri="{FF2B5EF4-FFF2-40B4-BE49-F238E27FC236}">
                <a16:creationId xmlns:a16="http://schemas.microsoft.com/office/drawing/2014/main" id="{8909365F-26C1-B84E-929F-93CD5E85E4A7}"/>
              </a:ext>
            </a:extLst>
          </p:cNvPr>
          <p:cNvSpPr/>
          <p:nvPr/>
        </p:nvSpPr>
        <p:spPr>
          <a:xfrm>
            <a:off x="6078672" y="5230935"/>
            <a:ext cx="1501667" cy="17849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95D09C-9EF3-7A49-A911-745637CAA659}"/>
              </a:ext>
            </a:extLst>
          </p:cNvPr>
          <p:cNvSpPr txBox="1"/>
          <p:nvPr/>
        </p:nvSpPr>
        <p:spPr>
          <a:xfrm>
            <a:off x="3236485" y="5176584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8.2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8E65B5-BAD6-A143-8734-643D548FE594}"/>
              </a:ext>
            </a:extLst>
          </p:cNvPr>
          <p:cNvSpPr txBox="1"/>
          <p:nvPr/>
        </p:nvSpPr>
        <p:spPr>
          <a:xfrm>
            <a:off x="3745904" y="5168606"/>
            <a:ext cx="682872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9.8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344B4C-AE99-B843-B8EE-8E1C0067307E}"/>
              </a:ext>
            </a:extLst>
          </p:cNvPr>
          <p:cNvSpPr txBox="1"/>
          <p:nvPr/>
        </p:nvSpPr>
        <p:spPr>
          <a:xfrm>
            <a:off x="4220147" y="5164981"/>
            <a:ext cx="778321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6.8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BF144E-4E12-0F44-9846-D6B6782283AA}"/>
              </a:ext>
            </a:extLst>
          </p:cNvPr>
          <p:cNvSpPr txBox="1"/>
          <p:nvPr/>
        </p:nvSpPr>
        <p:spPr>
          <a:xfrm>
            <a:off x="2773902" y="5177207"/>
            <a:ext cx="604241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8.3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F8C1D1-200E-0B44-9ADF-D5377FA43C79}"/>
              </a:ext>
            </a:extLst>
          </p:cNvPr>
          <p:cNvSpPr txBox="1"/>
          <p:nvPr/>
        </p:nvSpPr>
        <p:spPr>
          <a:xfrm>
            <a:off x="2316517" y="5179744"/>
            <a:ext cx="604243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8.2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9DC8907-596C-0140-9AFA-AB1F388928B3}"/>
              </a:ext>
            </a:extLst>
          </p:cNvPr>
          <p:cNvSpPr txBox="1"/>
          <p:nvPr/>
        </p:nvSpPr>
        <p:spPr>
          <a:xfrm>
            <a:off x="1873831" y="5185117"/>
            <a:ext cx="701059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0F52F2-C4E1-9E41-AB10-0A6340DF7699}"/>
              </a:ext>
            </a:extLst>
          </p:cNvPr>
          <p:cNvSpPr txBox="1"/>
          <p:nvPr/>
        </p:nvSpPr>
        <p:spPr>
          <a:xfrm>
            <a:off x="4507675" y="2988085"/>
            <a:ext cx="245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 Transient spike </a:t>
            </a:r>
            <a:r>
              <a:rPr lang="en-US" sz="1600" dirty="0"/>
              <a:t>≥</a:t>
            </a:r>
            <a:r>
              <a:rPr lang="en-US" sz="1600" i="1" dirty="0"/>
              <a:t> 0.5 </a:t>
            </a:r>
            <a:r>
              <a:rPr lang="en-US" sz="1600" i="1" dirty="0" err="1"/>
              <a:t>ms</a:t>
            </a:r>
            <a:endParaRPr lang="en-US" sz="1600" i="1" dirty="0"/>
          </a:p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(unstable)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18956E-8E5A-EE4D-9C79-780ED18549BE}"/>
              </a:ext>
            </a:extLst>
          </p:cNvPr>
          <p:cNvSpPr txBox="1"/>
          <p:nvPr/>
        </p:nvSpPr>
        <p:spPr>
          <a:xfrm>
            <a:off x="5618829" y="5374229"/>
            <a:ext cx="2421365" cy="61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Sliding window</a:t>
            </a:r>
          </a:p>
          <a:p>
            <a:pPr algn="ctr"/>
            <a:r>
              <a:rPr lang="en-US" sz="2000" i="1" dirty="0"/>
              <a:t>(running minimum)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0E7763-77D9-1444-8D25-C77017B68E39}"/>
              </a:ext>
            </a:extLst>
          </p:cNvPr>
          <p:cNvSpPr txBox="1"/>
          <p:nvPr/>
        </p:nvSpPr>
        <p:spPr>
          <a:xfrm>
            <a:off x="-24550" y="5142709"/>
            <a:ext cx="1846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1-sec bin latency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F9BD83-EF6E-7E4C-B44F-6844B876CFD3}"/>
              </a:ext>
            </a:extLst>
          </p:cNvPr>
          <p:cNvSpPr txBox="1"/>
          <p:nvPr/>
        </p:nvSpPr>
        <p:spPr>
          <a:xfrm>
            <a:off x="98737" y="5773666"/>
            <a:ext cx="174880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/>
              <a:t>Base propagation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C127A6-B2CD-634C-94F4-BAB7693FCE91}"/>
              </a:ext>
            </a:extLst>
          </p:cNvPr>
          <p:cNvSpPr txBox="1"/>
          <p:nvPr/>
        </p:nvSpPr>
        <p:spPr>
          <a:xfrm>
            <a:off x="3636045" y="4728491"/>
            <a:ext cx="735513" cy="32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</a:t>
            </a:r>
            <a:r>
              <a:rPr lang="en-US" b="1" i="1" baseline="-25000" dirty="0"/>
              <a:t>n+1</a:t>
            </a:r>
            <a:endParaRPr lang="en-US" b="1" i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BE1731E-744F-6F42-B0AA-BC73BFB423F0}"/>
              </a:ext>
            </a:extLst>
          </p:cNvPr>
          <p:cNvSpPr txBox="1"/>
          <p:nvPr/>
        </p:nvSpPr>
        <p:spPr>
          <a:xfrm>
            <a:off x="3240400" y="4720319"/>
            <a:ext cx="735513" cy="32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w</a:t>
            </a:r>
            <a:r>
              <a:rPr lang="en-US" b="1" i="1" baseline="-25000" dirty="0" err="1"/>
              <a:t>n</a:t>
            </a:r>
            <a:endParaRPr lang="en-US" b="1" i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0A7C3E8-E60D-7946-8F42-80FD2C774530}"/>
              </a:ext>
            </a:extLst>
          </p:cNvPr>
          <p:cNvSpPr txBox="1"/>
          <p:nvPr/>
        </p:nvSpPr>
        <p:spPr>
          <a:xfrm>
            <a:off x="4148480" y="4723925"/>
            <a:ext cx="735513" cy="32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b="1" i="1" baseline="-25000" dirty="0">
                <a:solidFill>
                  <a:schemeClr val="bg1">
                    <a:lumMod val="50000"/>
                  </a:schemeClr>
                </a:solidFill>
              </a:rPr>
              <a:t>n+2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F3E225-8BBB-2E4E-957D-94315CB7DB2B}"/>
              </a:ext>
            </a:extLst>
          </p:cNvPr>
          <p:cNvSpPr txBox="1"/>
          <p:nvPr/>
        </p:nvSpPr>
        <p:spPr>
          <a:xfrm>
            <a:off x="1753261" y="5798476"/>
            <a:ext cx="701059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N/A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8E2548-1A6A-D24A-AE68-B894314A86C8}"/>
              </a:ext>
            </a:extLst>
          </p:cNvPr>
          <p:cNvSpPr txBox="1"/>
          <p:nvPr/>
        </p:nvSpPr>
        <p:spPr>
          <a:xfrm>
            <a:off x="2681544" y="5795938"/>
            <a:ext cx="604241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N/A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17628F-2300-8949-99B2-388682D6E470}"/>
              </a:ext>
            </a:extLst>
          </p:cNvPr>
          <p:cNvSpPr txBox="1"/>
          <p:nvPr/>
        </p:nvSpPr>
        <p:spPr>
          <a:xfrm>
            <a:off x="2230149" y="5798476"/>
            <a:ext cx="604243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N/A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B4A0D21-476E-C64D-A311-65805892E5AE}"/>
              </a:ext>
            </a:extLst>
          </p:cNvPr>
          <p:cNvSpPr txBox="1"/>
          <p:nvPr/>
        </p:nvSpPr>
        <p:spPr>
          <a:xfrm>
            <a:off x="3168270" y="5786056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7.9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E2B478-AD70-0C4A-8264-A3246C71BC85}"/>
              </a:ext>
            </a:extLst>
          </p:cNvPr>
          <p:cNvSpPr txBox="1"/>
          <p:nvPr/>
        </p:nvSpPr>
        <p:spPr>
          <a:xfrm>
            <a:off x="4717832" y="5165037"/>
            <a:ext cx="778321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01CCBC-1692-EC43-AD1B-0B1A9E7A3E78}"/>
              </a:ext>
            </a:extLst>
          </p:cNvPr>
          <p:cNvSpPr txBox="1"/>
          <p:nvPr/>
        </p:nvSpPr>
        <p:spPr>
          <a:xfrm>
            <a:off x="5143874" y="4723815"/>
            <a:ext cx="735513" cy="32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</a:t>
            </a:r>
            <a:r>
              <a:rPr lang="en-US" b="1" i="1" baseline="-25000" dirty="0"/>
              <a:t>n+4</a:t>
            </a:r>
            <a:endParaRPr lang="en-US" b="1" i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C0619F-B19E-594F-8607-D3BC897A2D83}"/>
              </a:ext>
            </a:extLst>
          </p:cNvPr>
          <p:cNvSpPr txBox="1"/>
          <p:nvPr/>
        </p:nvSpPr>
        <p:spPr>
          <a:xfrm>
            <a:off x="3654339" y="5779968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7.9</a:t>
            </a: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6F5E0CAE-98CE-2847-BFE5-C6411E237E2D}"/>
              </a:ext>
            </a:extLst>
          </p:cNvPr>
          <p:cNvSpPr/>
          <p:nvPr/>
        </p:nvSpPr>
        <p:spPr>
          <a:xfrm>
            <a:off x="4493992" y="2778611"/>
            <a:ext cx="115315" cy="1020414"/>
          </a:xfrm>
          <a:prstGeom prst="rightBrace">
            <a:avLst>
              <a:gd name="adj1" fmla="val 75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0" name="Connector: Curved 118">
            <a:extLst>
              <a:ext uri="{FF2B5EF4-FFF2-40B4-BE49-F238E27FC236}">
                <a16:creationId xmlns:a16="http://schemas.microsoft.com/office/drawing/2014/main" id="{EB8FE074-F3D7-3143-9A0A-205642178E0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15297" y="5828050"/>
            <a:ext cx="2538" cy="457379"/>
          </a:xfrm>
          <a:prstGeom prst="curvedConnector3">
            <a:avLst>
              <a:gd name="adj1" fmla="val -7373634"/>
            </a:avLst>
          </a:prstGeom>
          <a:ln w="1905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125">
            <a:extLst>
              <a:ext uri="{FF2B5EF4-FFF2-40B4-BE49-F238E27FC236}">
                <a16:creationId xmlns:a16="http://schemas.microsoft.com/office/drawing/2014/main" id="{75091C62-390A-8242-A9E2-E1D68B79BB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51350" y="5615137"/>
            <a:ext cx="12420" cy="939354"/>
          </a:xfrm>
          <a:prstGeom prst="curvedConnector3">
            <a:avLst>
              <a:gd name="adj1" fmla="val -2126709"/>
            </a:avLst>
          </a:prstGeom>
          <a:ln w="1905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row: Down 128">
            <a:extLst>
              <a:ext uri="{FF2B5EF4-FFF2-40B4-BE49-F238E27FC236}">
                <a16:creationId xmlns:a16="http://schemas.microsoft.com/office/drawing/2014/main" id="{2A6175FC-5289-A443-9E03-52AEBB158EB5}"/>
              </a:ext>
            </a:extLst>
          </p:cNvPr>
          <p:cNvSpPr/>
          <p:nvPr/>
        </p:nvSpPr>
        <p:spPr>
          <a:xfrm>
            <a:off x="3343593" y="5526711"/>
            <a:ext cx="219987" cy="31192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Arrow: Down 130">
            <a:extLst>
              <a:ext uri="{FF2B5EF4-FFF2-40B4-BE49-F238E27FC236}">
                <a16:creationId xmlns:a16="http://schemas.microsoft.com/office/drawing/2014/main" id="{0FC04FEB-3A73-4743-8095-33091A83F35F}"/>
              </a:ext>
            </a:extLst>
          </p:cNvPr>
          <p:cNvSpPr/>
          <p:nvPr/>
        </p:nvSpPr>
        <p:spPr>
          <a:xfrm>
            <a:off x="5388479" y="5516216"/>
            <a:ext cx="219987" cy="31192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3E7484-7AA0-AA4E-AE93-2C530BB98C53}"/>
              </a:ext>
            </a:extLst>
          </p:cNvPr>
          <p:cNvSpPr txBox="1"/>
          <p:nvPr/>
        </p:nvSpPr>
        <p:spPr>
          <a:xfrm>
            <a:off x="3285785" y="6296428"/>
            <a:ext cx="464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Ignore output from </a:t>
            </a: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unstable</a:t>
            </a:r>
            <a:r>
              <a:rPr lang="en-US" sz="1400" i="1" dirty="0"/>
              <a:t> windows </a:t>
            </a: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en-US" sz="14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n+2</a:t>
            </a:r>
            <a:r>
              <a:rPr lang="en-US" sz="1400" b="1" i="1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/>
              <a:t>and </a:t>
            </a: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en-US" sz="1400" b="1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n+3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i="1" dirty="0"/>
              <a:t>Replace missing output with last valid propagation delay</a:t>
            </a:r>
          </a:p>
        </p:txBody>
      </p:sp>
      <p:sp>
        <p:nvSpPr>
          <p:cNvPr id="85" name="Right Brace 84">
            <a:extLst>
              <a:ext uri="{FF2B5EF4-FFF2-40B4-BE49-F238E27FC236}">
                <a16:creationId xmlns:a16="http://schemas.microsoft.com/office/drawing/2014/main" id="{E51241CC-D51F-B047-8FF7-93A791B9BCD5}"/>
              </a:ext>
            </a:extLst>
          </p:cNvPr>
          <p:cNvSpPr/>
          <p:nvPr/>
        </p:nvSpPr>
        <p:spPr>
          <a:xfrm>
            <a:off x="5570237" y="4409075"/>
            <a:ext cx="57504" cy="195545"/>
          </a:xfrm>
          <a:prstGeom prst="rightBrace">
            <a:avLst>
              <a:gd name="adj1" fmla="val 75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46D317-F7FB-6246-8CB5-1081095691B9}"/>
              </a:ext>
            </a:extLst>
          </p:cNvPr>
          <p:cNvSpPr txBox="1"/>
          <p:nvPr/>
        </p:nvSpPr>
        <p:spPr>
          <a:xfrm>
            <a:off x="5519563" y="4216642"/>
            <a:ext cx="261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Small variation &lt; 0.5 </a:t>
            </a:r>
            <a:r>
              <a:rPr lang="en-US" sz="1600" i="1" dirty="0" err="1"/>
              <a:t>ms</a:t>
            </a:r>
            <a:endParaRPr lang="en-US" sz="1600" i="1" dirty="0"/>
          </a:p>
          <a:p>
            <a:pPr algn="ctr"/>
            <a:r>
              <a:rPr lang="en-US" sz="1600" i="1" dirty="0"/>
              <a:t>(stable)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999F56A-AE6D-3A42-A232-9A2ED41D22D5}"/>
              </a:ext>
            </a:extLst>
          </p:cNvPr>
          <p:cNvSpPr/>
          <p:nvPr/>
        </p:nvSpPr>
        <p:spPr>
          <a:xfrm>
            <a:off x="2291122" y="2917573"/>
            <a:ext cx="102628" cy="7742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035A4B3-3DD3-204D-A559-3A6C446B3998}"/>
              </a:ext>
            </a:extLst>
          </p:cNvPr>
          <p:cNvSpPr/>
          <p:nvPr/>
        </p:nvSpPr>
        <p:spPr>
          <a:xfrm>
            <a:off x="2670705" y="2977848"/>
            <a:ext cx="102628" cy="7742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1CB5188-7F01-1941-9936-7631D0DA591E}"/>
              </a:ext>
            </a:extLst>
          </p:cNvPr>
          <p:cNvSpPr/>
          <p:nvPr/>
        </p:nvSpPr>
        <p:spPr>
          <a:xfrm>
            <a:off x="2867198" y="3117846"/>
            <a:ext cx="102628" cy="7742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AFAF385-EF16-2041-B95F-754EC88F89AE}"/>
              </a:ext>
            </a:extLst>
          </p:cNvPr>
          <p:cNvSpPr/>
          <p:nvPr/>
        </p:nvSpPr>
        <p:spPr>
          <a:xfrm>
            <a:off x="2471011" y="3204968"/>
            <a:ext cx="102628" cy="7742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E731E05-AF51-434D-8302-0A00122C10F7}"/>
              </a:ext>
            </a:extLst>
          </p:cNvPr>
          <p:cNvSpPr/>
          <p:nvPr/>
        </p:nvSpPr>
        <p:spPr>
          <a:xfrm>
            <a:off x="3040461" y="2943563"/>
            <a:ext cx="102628" cy="7742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240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6548DF5-578A-7C4A-B7BF-2A1AC97FFB71}"/>
              </a:ext>
            </a:extLst>
          </p:cNvPr>
          <p:cNvCxnSpPr>
            <a:cxnSpLocks/>
          </p:cNvCxnSpPr>
          <p:nvPr/>
        </p:nvCxnSpPr>
        <p:spPr>
          <a:xfrm flipH="1">
            <a:off x="2348207" y="2734180"/>
            <a:ext cx="186491" cy="2716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FB61C11-3C07-D649-8B65-7EDA40F52A2B}"/>
              </a:ext>
            </a:extLst>
          </p:cNvPr>
          <p:cNvSpPr/>
          <p:nvPr/>
        </p:nvSpPr>
        <p:spPr>
          <a:xfrm>
            <a:off x="2510694" y="2620568"/>
            <a:ext cx="469897" cy="227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1 sec</a:t>
            </a:r>
            <a:endParaRPr lang="sv-SE" sz="1100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AAB8783-0C57-B74C-A237-A84CAB00C2E4}"/>
              </a:ext>
            </a:extLst>
          </p:cNvPr>
          <p:cNvCxnSpPr>
            <a:cxnSpLocks/>
          </p:cNvCxnSpPr>
          <p:nvPr/>
        </p:nvCxnSpPr>
        <p:spPr>
          <a:xfrm flipH="1">
            <a:off x="2924692" y="2740947"/>
            <a:ext cx="186491" cy="271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17CA3B18-E186-CC4B-A553-2226A72B6B25}"/>
              </a:ext>
            </a:extLst>
          </p:cNvPr>
          <p:cNvSpPr txBox="1"/>
          <p:nvPr/>
        </p:nvSpPr>
        <p:spPr>
          <a:xfrm>
            <a:off x="5236167" y="5158475"/>
            <a:ext cx="778321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7.1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21E3CC4-C2C0-EF41-9F72-FCA7FF3EC1F0}"/>
              </a:ext>
            </a:extLst>
          </p:cNvPr>
          <p:cNvSpPr txBox="1"/>
          <p:nvPr/>
        </p:nvSpPr>
        <p:spPr>
          <a:xfrm>
            <a:off x="4164264" y="5779968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7.9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36F8B2-7CE9-F14E-9D55-EB9CD6E93884}"/>
              </a:ext>
            </a:extLst>
          </p:cNvPr>
          <p:cNvSpPr txBox="1"/>
          <p:nvPr/>
        </p:nvSpPr>
        <p:spPr>
          <a:xfrm>
            <a:off x="4701105" y="5779968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7.9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F4FCF4-E8C4-3643-BA6E-3DC122A11BE5}"/>
              </a:ext>
            </a:extLst>
          </p:cNvPr>
          <p:cNvSpPr txBox="1"/>
          <p:nvPr/>
        </p:nvSpPr>
        <p:spPr>
          <a:xfrm>
            <a:off x="5198791" y="5779969"/>
            <a:ext cx="594737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6.8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69A04BF-A875-A94B-8449-02AEC95D170C}"/>
              </a:ext>
            </a:extLst>
          </p:cNvPr>
          <p:cNvSpPr txBox="1"/>
          <p:nvPr/>
        </p:nvSpPr>
        <p:spPr>
          <a:xfrm>
            <a:off x="4654271" y="4728499"/>
            <a:ext cx="735513" cy="32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b="1" i="1" baseline="-25000" dirty="0">
                <a:solidFill>
                  <a:schemeClr val="bg1">
                    <a:lumMod val="50000"/>
                  </a:schemeClr>
                </a:solidFill>
              </a:rPr>
              <a:t>n+3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6D6EF37-94DB-5B45-A805-2617579C9D95}"/>
              </a:ext>
            </a:extLst>
          </p:cNvPr>
          <p:cNvCxnSpPr>
            <a:cxnSpLocks/>
          </p:cNvCxnSpPr>
          <p:nvPr/>
        </p:nvCxnSpPr>
        <p:spPr>
          <a:xfrm>
            <a:off x="3114924" y="2698048"/>
            <a:ext cx="0" cy="10399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6FF13D7-C097-C947-A14D-0DCED4C5976F}"/>
              </a:ext>
            </a:extLst>
          </p:cNvPr>
          <p:cNvCxnSpPr>
            <a:cxnSpLocks/>
          </p:cNvCxnSpPr>
          <p:nvPr/>
        </p:nvCxnSpPr>
        <p:spPr>
          <a:xfrm>
            <a:off x="2351972" y="2690942"/>
            <a:ext cx="0" cy="10399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3736B5C-811C-DC4A-B46B-2FBBCB1CF9B6}"/>
              </a:ext>
            </a:extLst>
          </p:cNvPr>
          <p:cNvCxnSpPr/>
          <p:nvPr/>
        </p:nvCxnSpPr>
        <p:spPr>
          <a:xfrm flipV="1">
            <a:off x="1786303" y="2605335"/>
            <a:ext cx="0" cy="2060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2C2CB17-60AC-9643-8787-206777C6FAE8}"/>
              </a:ext>
            </a:extLst>
          </p:cNvPr>
          <p:cNvSpPr txBox="1"/>
          <p:nvPr/>
        </p:nvSpPr>
        <p:spPr>
          <a:xfrm rot="16200000">
            <a:off x="885223" y="3879593"/>
            <a:ext cx="1435834" cy="30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latency (</a:t>
            </a:r>
            <a:r>
              <a:rPr lang="en-US" sz="1600" i="1" dirty="0" err="1"/>
              <a:t>ms</a:t>
            </a:r>
            <a:r>
              <a:rPr lang="en-US" sz="1600" i="1" dirty="0"/>
              <a:t>)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ABBD198-8D59-B248-937D-7D5213FBCC4E}"/>
              </a:ext>
            </a:extLst>
          </p:cNvPr>
          <p:cNvCxnSpPr>
            <a:cxnSpLocks/>
          </p:cNvCxnSpPr>
          <p:nvPr/>
        </p:nvCxnSpPr>
        <p:spPr>
          <a:xfrm>
            <a:off x="1782665" y="4665714"/>
            <a:ext cx="3972013" cy="7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79D5D308-50EE-ED45-B539-E6B4E4EB3088}"/>
              </a:ext>
            </a:extLst>
          </p:cNvPr>
          <p:cNvSpPr txBox="1"/>
          <p:nvPr/>
        </p:nvSpPr>
        <p:spPr>
          <a:xfrm>
            <a:off x="1794494" y="4665743"/>
            <a:ext cx="1169099" cy="29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time (s)</a:t>
            </a:r>
          </a:p>
        </p:txBody>
      </p:sp>
      <p:graphicFrame>
        <p:nvGraphicFramePr>
          <p:cNvPr id="116" name="Chart 115">
            <a:extLst>
              <a:ext uri="{FF2B5EF4-FFF2-40B4-BE49-F238E27FC236}">
                <a16:creationId xmlns:a16="http://schemas.microsoft.com/office/drawing/2014/main" id="{D084E376-56CC-A149-A4B7-DFE1282B5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325902"/>
              </p:ext>
            </p:extLst>
          </p:nvPr>
        </p:nvGraphicFramePr>
        <p:xfrm>
          <a:off x="1504984" y="2488879"/>
          <a:ext cx="5048218" cy="240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82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4" grpId="0" animBg="1"/>
      <p:bldP spid="114" grpId="1" animBg="1"/>
      <p:bldP spid="113" grpId="0" animBg="1"/>
      <p:bldP spid="113" grpId="1" animBg="1"/>
      <p:bldP spid="112" grpId="0" animBg="1"/>
      <p:bldP spid="112" grpId="1" animBg="1"/>
      <p:bldP spid="48" grpId="0"/>
      <p:bldP spid="49" grpId="0" animBg="1"/>
      <p:bldP spid="57" grpId="0" animBg="1"/>
      <p:bldP spid="57" grpId="1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3" grpId="0"/>
      <p:bldP spid="95" grpId="0"/>
      <p:bldP spid="96" grpId="0"/>
      <p:bldP spid="97" grpId="0"/>
      <p:bldP spid="98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ontent Placeholder 1">
            <a:extLst>
              <a:ext uri="{FF2B5EF4-FFF2-40B4-BE49-F238E27FC236}">
                <a16:creationId xmlns:a16="http://schemas.microsoft.com/office/drawing/2014/main" id="{DF5F72DD-31C9-1B4D-9BB9-29159B7D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3" y="1595439"/>
            <a:ext cx="3600450" cy="4078286"/>
          </a:xfrm>
        </p:spPr>
        <p:txBody>
          <a:bodyPr/>
          <a:lstStyle/>
          <a:p>
            <a:r>
              <a:rPr lang="sv-SE" dirty="0" err="1"/>
              <a:t>Extract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dirty="0" err="1"/>
              <a:t>latency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filter </a:t>
            </a:r>
            <a:r>
              <a:rPr lang="sv-SE" dirty="0" err="1"/>
              <a:t>congestion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rely</a:t>
            </a:r>
            <a:r>
              <a:rPr lang="sv-SE" dirty="0"/>
              <a:t> on variations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rolling</a:t>
            </a:r>
            <a:r>
              <a:rPr lang="sv-SE" dirty="0"/>
              <a:t>-minimum </a:t>
            </a:r>
            <a:r>
              <a:rPr lang="sv-SE" dirty="0" err="1"/>
              <a:t>mechanism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E492890-4773-D04D-95F3-87FFBE237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9156"/>
          <a:stretch/>
        </p:blipFill>
        <p:spPr>
          <a:xfrm>
            <a:off x="141514" y="1196975"/>
            <a:ext cx="8564539" cy="428400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3C86223-B584-3542-B3DB-D6A984B00D5F}"/>
              </a:ext>
            </a:extLst>
          </p:cNvPr>
          <p:cNvSpPr/>
          <p:nvPr/>
        </p:nvSpPr>
        <p:spPr>
          <a:xfrm>
            <a:off x="3500196" y="1711939"/>
            <a:ext cx="92202" cy="210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4A4A92E-A410-C648-BE88-55040427C0E7}"/>
              </a:ext>
            </a:extLst>
          </p:cNvPr>
          <p:cNvSpPr/>
          <p:nvPr/>
        </p:nvSpPr>
        <p:spPr>
          <a:xfrm>
            <a:off x="4032393" y="1711939"/>
            <a:ext cx="92202" cy="183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D453211-93D5-E94C-9F26-38A14B8D3118}"/>
              </a:ext>
            </a:extLst>
          </p:cNvPr>
          <p:cNvSpPr/>
          <p:nvPr/>
        </p:nvSpPr>
        <p:spPr>
          <a:xfrm>
            <a:off x="2679159" y="1711939"/>
            <a:ext cx="4724264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3CFBAD4-275D-5943-854F-F0F5630BB2D4}"/>
              </a:ext>
            </a:extLst>
          </p:cNvPr>
          <p:cNvSpPr/>
          <p:nvPr/>
        </p:nvSpPr>
        <p:spPr>
          <a:xfrm>
            <a:off x="2679159" y="2313556"/>
            <a:ext cx="2253830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2747A65-4D5A-194E-991F-3FD71848E167}"/>
              </a:ext>
            </a:extLst>
          </p:cNvPr>
          <p:cNvSpPr/>
          <p:nvPr/>
        </p:nvSpPr>
        <p:spPr>
          <a:xfrm>
            <a:off x="4356767" y="2848235"/>
            <a:ext cx="439058" cy="7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272B0D-5C21-DA4D-95FC-501C7750C1B6}"/>
              </a:ext>
            </a:extLst>
          </p:cNvPr>
          <p:cNvSpPr/>
          <p:nvPr/>
        </p:nvSpPr>
        <p:spPr>
          <a:xfrm>
            <a:off x="4213748" y="2831274"/>
            <a:ext cx="114071" cy="7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B369CD1-7EE2-7946-B7E3-5EE97D8CB630}"/>
              </a:ext>
            </a:extLst>
          </p:cNvPr>
          <p:cNvSpPr/>
          <p:nvPr/>
        </p:nvSpPr>
        <p:spPr>
          <a:xfrm>
            <a:off x="7286187" y="2291228"/>
            <a:ext cx="92204" cy="129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9E166A5-5AD0-7C47-AA0C-0A755919A31F}"/>
              </a:ext>
            </a:extLst>
          </p:cNvPr>
          <p:cNvSpPr/>
          <p:nvPr/>
        </p:nvSpPr>
        <p:spPr>
          <a:xfrm>
            <a:off x="7286185" y="2365548"/>
            <a:ext cx="33189" cy="129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9B05DA4-6778-564D-AD10-C81A8005794B}"/>
              </a:ext>
            </a:extLst>
          </p:cNvPr>
          <p:cNvSpPr/>
          <p:nvPr/>
        </p:nvSpPr>
        <p:spPr>
          <a:xfrm>
            <a:off x="7108739" y="4321421"/>
            <a:ext cx="487869" cy="24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1E2DEDB-D02C-1042-B8C3-43EF620A2E06}"/>
              </a:ext>
            </a:extLst>
          </p:cNvPr>
          <p:cNvSpPr/>
          <p:nvPr/>
        </p:nvSpPr>
        <p:spPr>
          <a:xfrm>
            <a:off x="4193494" y="3851972"/>
            <a:ext cx="134326" cy="63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BE799E8-A06D-C14C-9592-08CF8A2C9009}"/>
              </a:ext>
            </a:extLst>
          </p:cNvPr>
          <p:cNvSpPr/>
          <p:nvPr/>
        </p:nvSpPr>
        <p:spPr>
          <a:xfrm>
            <a:off x="4222442" y="4291710"/>
            <a:ext cx="265635" cy="278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17A77C3-2964-D04A-BAC7-07DDA5AE6034}"/>
              </a:ext>
            </a:extLst>
          </p:cNvPr>
          <p:cNvSpPr/>
          <p:nvPr/>
        </p:nvSpPr>
        <p:spPr>
          <a:xfrm>
            <a:off x="1687249" y="4475736"/>
            <a:ext cx="2422771" cy="9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D70C15D-B893-7A45-B582-FAE9B48F843A}"/>
              </a:ext>
            </a:extLst>
          </p:cNvPr>
          <p:cNvSpPr/>
          <p:nvPr/>
        </p:nvSpPr>
        <p:spPr>
          <a:xfrm>
            <a:off x="1755168" y="4282715"/>
            <a:ext cx="550183" cy="20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81E7073-6BAF-7743-B49E-B2B3EF84F8AB}"/>
              </a:ext>
            </a:extLst>
          </p:cNvPr>
          <p:cNvSpPr/>
          <p:nvPr/>
        </p:nvSpPr>
        <p:spPr>
          <a:xfrm>
            <a:off x="2134830" y="3842935"/>
            <a:ext cx="164667" cy="55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2DA3581-1411-A74A-8699-F7507C6A63B4}"/>
              </a:ext>
            </a:extLst>
          </p:cNvPr>
          <p:cNvSpPr/>
          <p:nvPr/>
        </p:nvSpPr>
        <p:spPr>
          <a:xfrm>
            <a:off x="1854815" y="1711938"/>
            <a:ext cx="33189" cy="190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DF29D82-64C1-F248-A097-D3E0590AA1C7}"/>
              </a:ext>
            </a:extLst>
          </p:cNvPr>
          <p:cNvSpPr/>
          <p:nvPr/>
        </p:nvSpPr>
        <p:spPr>
          <a:xfrm>
            <a:off x="2264164" y="1711938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A46AA6B-9AEF-7144-8462-228D69338A77}"/>
              </a:ext>
            </a:extLst>
          </p:cNvPr>
          <p:cNvSpPr/>
          <p:nvPr/>
        </p:nvSpPr>
        <p:spPr>
          <a:xfrm>
            <a:off x="2329203" y="1711938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D70951-468C-9242-AFB0-A8243D757077}"/>
              </a:ext>
            </a:extLst>
          </p:cNvPr>
          <p:cNvSpPr/>
          <p:nvPr/>
        </p:nvSpPr>
        <p:spPr>
          <a:xfrm>
            <a:off x="2337480" y="1990089"/>
            <a:ext cx="33189" cy="162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3FFB468-10BF-6C46-BCB1-2DBC9E3F3CF6}"/>
              </a:ext>
            </a:extLst>
          </p:cNvPr>
          <p:cNvSpPr/>
          <p:nvPr/>
        </p:nvSpPr>
        <p:spPr>
          <a:xfrm>
            <a:off x="1210565" y="1697085"/>
            <a:ext cx="7203574" cy="287273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A97DA1-1F8D-3F4F-B8EA-C9E20C2FCB62}"/>
              </a:ext>
            </a:extLst>
          </p:cNvPr>
          <p:cNvSpPr/>
          <p:nvPr/>
        </p:nvSpPr>
        <p:spPr>
          <a:xfrm>
            <a:off x="5551124" y="1539502"/>
            <a:ext cx="899903" cy="4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EEF7-94E4-3B48-AF3A-7EA894910E20}"/>
              </a:ext>
            </a:extLst>
          </p:cNvPr>
          <p:cNvSpPr/>
          <p:nvPr/>
        </p:nvSpPr>
        <p:spPr>
          <a:xfrm>
            <a:off x="173783" y="739039"/>
            <a:ext cx="247772" cy="108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5BAA7A-0525-554C-B779-A2F119AD2DDA}"/>
              </a:ext>
            </a:extLst>
          </p:cNvPr>
          <p:cNvSpPr/>
          <p:nvPr/>
        </p:nvSpPr>
        <p:spPr>
          <a:xfrm>
            <a:off x="227179" y="1488841"/>
            <a:ext cx="489979" cy="475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6725B69-C921-B74D-A450-32A99122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52469" r="17" b="-1110"/>
          <a:stretch/>
        </p:blipFill>
        <p:spPr>
          <a:xfrm>
            <a:off x="141514" y="1046007"/>
            <a:ext cx="8568000" cy="448103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1D44FAA-7057-694C-8AEC-AC1161F45F4B}"/>
              </a:ext>
            </a:extLst>
          </p:cNvPr>
          <p:cNvSpPr/>
          <p:nvPr/>
        </p:nvSpPr>
        <p:spPr>
          <a:xfrm>
            <a:off x="1791168" y="1729045"/>
            <a:ext cx="6102703" cy="181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A42B62-F1F7-BE45-B600-D6D28DE4800C}"/>
              </a:ext>
            </a:extLst>
          </p:cNvPr>
          <p:cNvSpPr/>
          <p:nvPr/>
        </p:nvSpPr>
        <p:spPr>
          <a:xfrm>
            <a:off x="6728434" y="2989960"/>
            <a:ext cx="376712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22CA77-8B77-9940-B36E-BF1FB0F2AEF3}"/>
              </a:ext>
            </a:extLst>
          </p:cNvPr>
          <p:cNvSpPr/>
          <p:nvPr/>
        </p:nvSpPr>
        <p:spPr>
          <a:xfrm>
            <a:off x="7300277" y="3006201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D8FD482-73AA-4F48-9048-2E8732BF7DDB}"/>
              </a:ext>
            </a:extLst>
          </p:cNvPr>
          <p:cNvSpPr/>
          <p:nvPr/>
        </p:nvSpPr>
        <p:spPr>
          <a:xfrm>
            <a:off x="4303243" y="2952064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A35D22B-12D1-F444-B1A6-8F5C593B9901}"/>
              </a:ext>
            </a:extLst>
          </p:cNvPr>
          <p:cNvSpPr/>
          <p:nvPr/>
        </p:nvSpPr>
        <p:spPr>
          <a:xfrm>
            <a:off x="3425402" y="3146960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400ED18-9DF1-4E40-A36B-20E22CFFFA61}"/>
              </a:ext>
            </a:extLst>
          </p:cNvPr>
          <p:cNvSpPr/>
          <p:nvPr/>
        </p:nvSpPr>
        <p:spPr>
          <a:xfrm>
            <a:off x="2636678" y="3134012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C963DF4-7A4B-BE46-9402-9650C4C92525}"/>
              </a:ext>
            </a:extLst>
          </p:cNvPr>
          <p:cNvSpPr/>
          <p:nvPr/>
        </p:nvSpPr>
        <p:spPr>
          <a:xfrm>
            <a:off x="2706580" y="3168614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9FF45E-9CC0-9243-A478-DA1F7FCF4769}"/>
              </a:ext>
            </a:extLst>
          </p:cNvPr>
          <p:cNvSpPr/>
          <p:nvPr/>
        </p:nvSpPr>
        <p:spPr>
          <a:xfrm>
            <a:off x="2329637" y="3146960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FAF040-FD0D-EE40-B2CE-0FCF4687DDA4}"/>
              </a:ext>
            </a:extLst>
          </p:cNvPr>
          <p:cNvSpPr/>
          <p:nvPr/>
        </p:nvSpPr>
        <p:spPr>
          <a:xfrm>
            <a:off x="1679699" y="2937604"/>
            <a:ext cx="247396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6204F6-CD7B-574B-A78B-65FB9B0DE00A}"/>
              </a:ext>
            </a:extLst>
          </p:cNvPr>
          <p:cNvSpPr/>
          <p:nvPr/>
        </p:nvSpPr>
        <p:spPr>
          <a:xfrm>
            <a:off x="1788307" y="2998079"/>
            <a:ext cx="109277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4EBD8BC-72E4-B040-9A1F-14170320C7A4}"/>
              </a:ext>
            </a:extLst>
          </p:cNvPr>
          <p:cNvSpPr/>
          <p:nvPr/>
        </p:nvSpPr>
        <p:spPr>
          <a:xfrm>
            <a:off x="1820679" y="2952062"/>
            <a:ext cx="109277" cy="6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AEFFCB0-CA82-B948-AA07-9EA95A5401D1}"/>
              </a:ext>
            </a:extLst>
          </p:cNvPr>
          <p:cNvSpPr/>
          <p:nvPr/>
        </p:nvSpPr>
        <p:spPr>
          <a:xfrm>
            <a:off x="1820679" y="4289253"/>
            <a:ext cx="158154" cy="27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37E368-F0A3-CF4B-B812-DD8927B8DC71}"/>
              </a:ext>
            </a:extLst>
          </p:cNvPr>
          <p:cNvSpPr/>
          <p:nvPr/>
        </p:nvSpPr>
        <p:spPr>
          <a:xfrm>
            <a:off x="2171482" y="3845329"/>
            <a:ext cx="158154" cy="71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1BC4C6B-8D46-004A-859C-4A2D7DD2F0BD}"/>
              </a:ext>
            </a:extLst>
          </p:cNvPr>
          <p:cNvSpPr/>
          <p:nvPr/>
        </p:nvSpPr>
        <p:spPr>
          <a:xfrm>
            <a:off x="6843567" y="4325896"/>
            <a:ext cx="564217" cy="237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B517D7-FACE-B140-8B7D-4239B6DC2524}"/>
              </a:ext>
            </a:extLst>
          </p:cNvPr>
          <p:cNvSpPr/>
          <p:nvPr/>
        </p:nvSpPr>
        <p:spPr>
          <a:xfrm>
            <a:off x="4056657" y="3382744"/>
            <a:ext cx="128189" cy="44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509302B-A70B-8E46-986D-0BCA2C609B0B}"/>
              </a:ext>
            </a:extLst>
          </p:cNvPr>
          <p:cNvSpPr/>
          <p:nvPr/>
        </p:nvSpPr>
        <p:spPr>
          <a:xfrm>
            <a:off x="2266450" y="4473321"/>
            <a:ext cx="2374150" cy="9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FA3605-F40D-DA47-A41E-9AA76BA35001}"/>
              </a:ext>
            </a:extLst>
          </p:cNvPr>
          <p:cNvSpPr/>
          <p:nvPr/>
        </p:nvSpPr>
        <p:spPr>
          <a:xfrm>
            <a:off x="4303243" y="4294663"/>
            <a:ext cx="188018" cy="237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9381FFB-45AC-ED4F-AC3A-40402C4C1833}"/>
              </a:ext>
            </a:extLst>
          </p:cNvPr>
          <p:cNvSpPr/>
          <p:nvPr/>
        </p:nvSpPr>
        <p:spPr>
          <a:xfrm>
            <a:off x="1219242" y="1728522"/>
            <a:ext cx="7206485" cy="284304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2A111-A107-6345-9517-7E30133DC411}"/>
              </a:ext>
            </a:extLst>
          </p:cNvPr>
          <p:cNvSpPr/>
          <p:nvPr/>
        </p:nvSpPr>
        <p:spPr>
          <a:xfrm>
            <a:off x="3063492" y="2197663"/>
            <a:ext cx="3495046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part: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these really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sv-SE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itle 3">
            <a:extLst>
              <a:ext uri="{FF2B5EF4-FFF2-40B4-BE49-F238E27FC236}">
                <a16:creationId xmlns:a16="http://schemas.microsoft.com/office/drawing/2014/main" id="{9509055B-266E-6A44-8A53-3CF5EA14FA50}"/>
              </a:ext>
            </a:extLst>
          </p:cNvPr>
          <p:cNvSpPr txBox="1">
            <a:spLocks/>
          </p:cNvSpPr>
          <p:nvPr/>
        </p:nvSpPr>
        <p:spPr>
          <a:xfrm>
            <a:off x="1620000" y="403200"/>
            <a:ext cx="6935788" cy="66833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The </a:t>
            </a:r>
            <a:r>
              <a:rPr lang="sv-SE" dirty="0" err="1"/>
              <a:t>technical</a:t>
            </a:r>
            <a:r>
              <a:rPr lang="sv-SE" dirty="0"/>
              <a:t> part:</a:t>
            </a:r>
            <a:br>
              <a:rPr lang="sv-SE" dirty="0"/>
            </a:br>
            <a:r>
              <a:rPr lang="sv-SE" dirty="0" err="1"/>
              <a:t>Extracting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dirty="0" err="1"/>
              <a:t>latency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C750F-8BAD-5149-BDE0-265096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FE839E-038F-C64D-BA66-BB51AF598307}"/>
              </a:ext>
            </a:extLst>
          </p:cNvPr>
          <p:cNvSpPr/>
          <p:nvPr/>
        </p:nvSpPr>
        <p:spPr>
          <a:xfrm>
            <a:off x="4932989" y="1196975"/>
            <a:ext cx="2960882" cy="39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012D83-4377-D048-BAD3-DC1F3AE1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8B00875-4A5F-564D-A0EF-1325CA59C8AA}"/>
              </a:ext>
            </a:extLst>
          </p:cNvPr>
          <p:cNvSpPr txBox="1">
            <a:spLocks/>
          </p:cNvSpPr>
          <p:nvPr/>
        </p:nvSpPr>
        <p:spPr>
          <a:xfrm>
            <a:off x="1619250" y="404870"/>
            <a:ext cx="6935788" cy="66833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The filtered base propagation latency</a:t>
            </a:r>
            <a:endParaRPr lang="sv-SE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98BC59-1EBC-904D-840F-FCF41CF002A8}"/>
              </a:ext>
            </a:extLst>
          </p:cNvPr>
          <p:cNvSpPr/>
          <p:nvPr/>
        </p:nvSpPr>
        <p:spPr>
          <a:xfrm>
            <a:off x="1533646" y="225706"/>
            <a:ext cx="2899458" cy="381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2" grpId="0" animBg="1"/>
      <p:bldP spid="111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261" y="404870"/>
            <a:ext cx="7808458" cy="668338"/>
          </a:xfrm>
        </p:spPr>
        <p:txBody>
          <a:bodyPr/>
          <a:lstStyle/>
          <a:p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Key</a:t>
            </a:r>
            <a:r>
              <a:rPr lang="sv-SE" dirty="0"/>
              <a:t> 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intuition</a:t>
            </a:r>
            <a:r>
              <a:rPr lang="sv-SE" dirty="0"/>
              <a:t>: a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from a </a:t>
            </a:r>
            <a:r>
              <a:rPr lang="sv-SE" dirty="0" err="1">
                <a:solidFill>
                  <a:srgbClr val="FF0000"/>
                </a:solidFill>
              </a:rPr>
              <a:t>high</a:t>
            </a:r>
            <a:r>
              <a:rPr lang="sv-SE" dirty="0"/>
              <a:t> to a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low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causes</a:t>
            </a:r>
            <a:r>
              <a:rPr lang="sv-SE" dirty="0"/>
              <a:t> </a:t>
            </a:r>
            <a:r>
              <a:rPr lang="sv-SE" dirty="0">
                <a:solidFill>
                  <a:srgbClr val="FF0000"/>
                </a:solidFill>
              </a:rPr>
              <a:t>packet </a:t>
            </a:r>
            <a:r>
              <a:rPr lang="sv-SE" dirty="0" err="1">
                <a:solidFill>
                  <a:srgbClr val="FF0000"/>
                </a:solidFill>
              </a:rPr>
              <a:t>reordering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E5D74-A76E-4440-B412-7E8B828F6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" y="1073208"/>
            <a:ext cx="9144000" cy="5239657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941178F-18E6-1E41-89C4-4DFB203A4F67}"/>
              </a:ext>
            </a:extLst>
          </p:cNvPr>
          <p:cNvSpPr/>
          <p:nvPr/>
        </p:nvSpPr>
        <p:spPr>
          <a:xfrm>
            <a:off x="373626" y="1424575"/>
            <a:ext cx="7483739" cy="1852699"/>
          </a:xfrm>
          <a:custGeom>
            <a:avLst/>
            <a:gdLst>
              <a:gd name="connsiteX0" fmla="*/ 0 w 6823587"/>
              <a:gd name="connsiteY0" fmla="*/ 679528 h 2124870"/>
              <a:gd name="connsiteX1" fmla="*/ 3185651 w 6823587"/>
              <a:gd name="connsiteY1" fmla="*/ 69928 h 2124870"/>
              <a:gd name="connsiteX2" fmla="*/ 6823587 w 6823587"/>
              <a:gd name="connsiteY2" fmla="*/ 2124870 h 212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587" h="2124870">
                <a:moveTo>
                  <a:pt x="0" y="679528"/>
                </a:moveTo>
                <a:cubicBezTo>
                  <a:pt x="1024193" y="254283"/>
                  <a:pt x="2048387" y="-170962"/>
                  <a:pt x="3185651" y="69928"/>
                </a:cubicBezTo>
                <a:cubicBezTo>
                  <a:pt x="4322915" y="310818"/>
                  <a:pt x="5573251" y="1217844"/>
                  <a:pt x="6823587" y="2124870"/>
                </a:cubicBezTo>
              </a:path>
            </a:pathLst>
          </a:cu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480BACC-0310-4146-AC94-91746C7E460C}"/>
              </a:ext>
            </a:extLst>
          </p:cNvPr>
          <p:cNvSpPr/>
          <p:nvPr/>
        </p:nvSpPr>
        <p:spPr>
          <a:xfrm>
            <a:off x="171450" y="1663700"/>
            <a:ext cx="7861300" cy="3079750"/>
          </a:xfrm>
          <a:custGeom>
            <a:avLst/>
            <a:gdLst>
              <a:gd name="connsiteX0" fmla="*/ 209550 w 7861300"/>
              <a:gd name="connsiteY0" fmla="*/ 412750 h 3079750"/>
              <a:gd name="connsiteX1" fmla="*/ 298450 w 7861300"/>
              <a:gd name="connsiteY1" fmla="*/ 285750 h 3079750"/>
              <a:gd name="connsiteX2" fmla="*/ 774700 w 7861300"/>
              <a:gd name="connsiteY2" fmla="*/ 247650 h 3079750"/>
              <a:gd name="connsiteX3" fmla="*/ 1193800 w 7861300"/>
              <a:gd name="connsiteY3" fmla="*/ 819150 h 3079750"/>
              <a:gd name="connsiteX4" fmla="*/ 1822450 w 7861300"/>
              <a:gd name="connsiteY4" fmla="*/ 1174750 h 3079750"/>
              <a:gd name="connsiteX5" fmla="*/ 1879600 w 7861300"/>
              <a:gd name="connsiteY5" fmla="*/ 1435100 h 3079750"/>
              <a:gd name="connsiteX6" fmla="*/ 2197100 w 7861300"/>
              <a:gd name="connsiteY6" fmla="*/ 1771650 h 3079750"/>
              <a:gd name="connsiteX7" fmla="*/ 3060700 w 7861300"/>
              <a:gd name="connsiteY7" fmla="*/ 1663700 h 3079750"/>
              <a:gd name="connsiteX8" fmla="*/ 3092450 w 7861300"/>
              <a:gd name="connsiteY8" fmla="*/ 2159000 h 3079750"/>
              <a:gd name="connsiteX9" fmla="*/ 3536950 w 7861300"/>
              <a:gd name="connsiteY9" fmla="*/ 2425700 h 3079750"/>
              <a:gd name="connsiteX10" fmla="*/ 3581400 w 7861300"/>
              <a:gd name="connsiteY10" fmla="*/ 2578100 h 3079750"/>
              <a:gd name="connsiteX11" fmla="*/ 4343400 w 7861300"/>
              <a:gd name="connsiteY11" fmla="*/ 3079750 h 3079750"/>
              <a:gd name="connsiteX12" fmla="*/ 4667250 w 7861300"/>
              <a:gd name="connsiteY12" fmla="*/ 3073400 h 3079750"/>
              <a:gd name="connsiteX13" fmla="*/ 5181600 w 7861300"/>
              <a:gd name="connsiteY13" fmla="*/ 2781300 h 3079750"/>
              <a:gd name="connsiteX14" fmla="*/ 5276850 w 7861300"/>
              <a:gd name="connsiteY14" fmla="*/ 2698750 h 3079750"/>
              <a:gd name="connsiteX15" fmla="*/ 6210300 w 7861300"/>
              <a:gd name="connsiteY15" fmla="*/ 2406650 h 3079750"/>
              <a:gd name="connsiteX16" fmla="*/ 6623050 w 7861300"/>
              <a:gd name="connsiteY16" fmla="*/ 2444750 h 3079750"/>
              <a:gd name="connsiteX17" fmla="*/ 7315200 w 7861300"/>
              <a:gd name="connsiteY17" fmla="*/ 2133600 h 3079750"/>
              <a:gd name="connsiteX18" fmla="*/ 7550150 w 7861300"/>
              <a:gd name="connsiteY18" fmla="*/ 1828800 h 3079750"/>
              <a:gd name="connsiteX19" fmla="*/ 7861300 w 7861300"/>
              <a:gd name="connsiteY19" fmla="*/ 1790700 h 3079750"/>
              <a:gd name="connsiteX20" fmla="*/ 7829550 w 7861300"/>
              <a:gd name="connsiteY20" fmla="*/ 1568450 h 3079750"/>
              <a:gd name="connsiteX21" fmla="*/ 7435850 w 7861300"/>
              <a:gd name="connsiteY21" fmla="*/ 1593850 h 3079750"/>
              <a:gd name="connsiteX22" fmla="*/ 7232650 w 7861300"/>
              <a:gd name="connsiteY22" fmla="*/ 1930400 h 3079750"/>
              <a:gd name="connsiteX23" fmla="*/ 6508750 w 7861300"/>
              <a:gd name="connsiteY23" fmla="*/ 2260600 h 3079750"/>
              <a:gd name="connsiteX24" fmla="*/ 6121400 w 7861300"/>
              <a:gd name="connsiteY24" fmla="*/ 2209800 h 3079750"/>
              <a:gd name="connsiteX25" fmla="*/ 5130800 w 7861300"/>
              <a:gd name="connsiteY25" fmla="*/ 2508250 h 3079750"/>
              <a:gd name="connsiteX26" fmla="*/ 4845050 w 7861300"/>
              <a:gd name="connsiteY26" fmla="*/ 2762250 h 3079750"/>
              <a:gd name="connsiteX27" fmla="*/ 4400550 w 7861300"/>
              <a:gd name="connsiteY27" fmla="*/ 2819400 h 3079750"/>
              <a:gd name="connsiteX28" fmla="*/ 4235450 w 7861300"/>
              <a:gd name="connsiteY28" fmla="*/ 2660650 h 3079750"/>
              <a:gd name="connsiteX29" fmla="*/ 4000500 w 7861300"/>
              <a:gd name="connsiteY29" fmla="*/ 2597150 h 3079750"/>
              <a:gd name="connsiteX30" fmla="*/ 3651250 w 7861300"/>
              <a:gd name="connsiteY30" fmla="*/ 2222500 h 3079750"/>
              <a:gd name="connsiteX31" fmla="*/ 3282950 w 7861300"/>
              <a:gd name="connsiteY31" fmla="*/ 2025650 h 3079750"/>
              <a:gd name="connsiteX32" fmla="*/ 3244850 w 7861300"/>
              <a:gd name="connsiteY32" fmla="*/ 1365250 h 3079750"/>
              <a:gd name="connsiteX33" fmla="*/ 2247900 w 7861300"/>
              <a:gd name="connsiteY33" fmla="*/ 1492250 h 3079750"/>
              <a:gd name="connsiteX34" fmla="*/ 1816100 w 7861300"/>
              <a:gd name="connsiteY34" fmla="*/ 819150 h 3079750"/>
              <a:gd name="connsiteX35" fmla="*/ 1403350 w 7861300"/>
              <a:gd name="connsiteY35" fmla="*/ 647700 h 3079750"/>
              <a:gd name="connsiteX36" fmla="*/ 933450 w 7861300"/>
              <a:gd name="connsiteY36" fmla="*/ 114300 h 3079750"/>
              <a:gd name="connsiteX37" fmla="*/ 628650 w 7861300"/>
              <a:gd name="connsiteY37" fmla="*/ 0 h 3079750"/>
              <a:gd name="connsiteX38" fmla="*/ 63500 w 7861300"/>
              <a:gd name="connsiteY38" fmla="*/ 158750 h 3079750"/>
              <a:gd name="connsiteX39" fmla="*/ 0 w 7861300"/>
              <a:gd name="connsiteY39" fmla="*/ 558800 h 3079750"/>
              <a:gd name="connsiteX40" fmla="*/ 209550 w 7861300"/>
              <a:gd name="connsiteY40" fmla="*/ 552450 h 3079750"/>
              <a:gd name="connsiteX41" fmla="*/ 209550 w 7861300"/>
              <a:gd name="connsiteY41" fmla="*/ 412750 h 307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861300" h="3079750">
                <a:moveTo>
                  <a:pt x="209550" y="412750"/>
                </a:moveTo>
                <a:lnTo>
                  <a:pt x="298450" y="285750"/>
                </a:lnTo>
                <a:lnTo>
                  <a:pt x="774700" y="247650"/>
                </a:lnTo>
                <a:lnTo>
                  <a:pt x="1193800" y="819150"/>
                </a:lnTo>
                <a:lnTo>
                  <a:pt x="1822450" y="1174750"/>
                </a:lnTo>
                <a:lnTo>
                  <a:pt x="1879600" y="1435100"/>
                </a:lnTo>
                <a:lnTo>
                  <a:pt x="2197100" y="1771650"/>
                </a:lnTo>
                <a:lnTo>
                  <a:pt x="3060700" y="1663700"/>
                </a:lnTo>
                <a:lnTo>
                  <a:pt x="3092450" y="2159000"/>
                </a:lnTo>
                <a:lnTo>
                  <a:pt x="3536950" y="2425700"/>
                </a:lnTo>
                <a:lnTo>
                  <a:pt x="3581400" y="2578100"/>
                </a:lnTo>
                <a:lnTo>
                  <a:pt x="4343400" y="3079750"/>
                </a:lnTo>
                <a:lnTo>
                  <a:pt x="4667250" y="3073400"/>
                </a:lnTo>
                <a:lnTo>
                  <a:pt x="5181600" y="2781300"/>
                </a:lnTo>
                <a:lnTo>
                  <a:pt x="5276850" y="2698750"/>
                </a:lnTo>
                <a:lnTo>
                  <a:pt x="6210300" y="2406650"/>
                </a:lnTo>
                <a:lnTo>
                  <a:pt x="6623050" y="2444750"/>
                </a:lnTo>
                <a:lnTo>
                  <a:pt x="7315200" y="2133600"/>
                </a:lnTo>
                <a:lnTo>
                  <a:pt x="7550150" y="1828800"/>
                </a:lnTo>
                <a:lnTo>
                  <a:pt x="7861300" y="1790700"/>
                </a:lnTo>
                <a:lnTo>
                  <a:pt x="7829550" y="1568450"/>
                </a:lnTo>
                <a:lnTo>
                  <a:pt x="7435850" y="1593850"/>
                </a:lnTo>
                <a:lnTo>
                  <a:pt x="7232650" y="1930400"/>
                </a:lnTo>
                <a:lnTo>
                  <a:pt x="6508750" y="2260600"/>
                </a:lnTo>
                <a:lnTo>
                  <a:pt x="6121400" y="2209800"/>
                </a:lnTo>
                <a:lnTo>
                  <a:pt x="5130800" y="2508250"/>
                </a:lnTo>
                <a:lnTo>
                  <a:pt x="4845050" y="2762250"/>
                </a:lnTo>
                <a:lnTo>
                  <a:pt x="4400550" y="2819400"/>
                </a:lnTo>
                <a:lnTo>
                  <a:pt x="4235450" y="2660650"/>
                </a:lnTo>
                <a:lnTo>
                  <a:pt x="4000500" y="2597150"/>
                </a:lnTo>
                <a:lnTo>
                  <a:pt x="3651250" y="2222500"/>
                </a:lnTo>
                <a:lnTo>
                  <a:pt x="3282950" y="2025650"/>
                </a:lnTo>
                <a:lnTo>
                  <a:pt x="3244850" y="1365250"/>
                </a:lnTo>
                <a:lnTo>
                  <a:pt x="2247900" y="1492250"/>
                </a:lnTo>
                <a:lnTo>
                  <a:pt x="1816100" y="819150"/>
                </a:lnTo>
                <a:lnTo>
                  <a:pt x="1403350" y="647700"/>
                </a:lnTo>
                <a:lnTo>
                  <a:pt x="933450" y="114300"/>
                </a:lnTo>
                <a:lnTo>
                  <a:pt x="628650" y="0"/>
                </a:lnTo>
                <a:lnTo>
                  <a:pt x="63500" y="158750"/>
                </a:lnTo>
                <a:lnTo>
                  <a:pt x="0" y="558800"/>
                </a:lnTo>
                <a:lnTo>
                  <a:pt x="209550" y="552450"/>
                </a:lnTo>
                <a:lnTo>
                  <a:pt x="209550" y="412750"/>
                </a:lnTo>
                <a:close/>
              </a:path>
            </a:pathLst>
          </a:cu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B20B33D-049A-3B42-9276-A016035222D7}"/>
              </a:ext>
            </a:extLst>
          </p:cNvPr>
          <p:cNvSpPr/>
          <p:nvPr/>
        </p:nvSpPr>
        <p:spPr>
          <a:xfrm>
            <a:off x="3422650" y="3016250"/>
            <a:ext cx="4610100" cy="666750"/>
          </a:xfrm>
          <a:custGeom>
            <a:avLst/>
            <a:gdLst>
              <a:gd name="connsiteX0" fmla="*/ 0 w 4610100"/>
              <a:gd name="connsiteY0" fmla="*/ 0 h 666750"/>
              <a:gd name="connsiteX1" fmla="*/ 889000 w 4610100"/>
              <a:gd name="connsiteY1" fmla="*/ 254000 h 666750"/>
              <a:gd name="connsiteX2" fmla="*/ 1009650 w 4610100"/>
              <a:gd name="connsiteY2" fmla="*/ 393700 h 666750"/>
              <a:gd name="connsiteX3" fmla="*/ 1619250 w 4610100"/>
              <a:gd name="connsiteY3" fmla="*/ 177800 h 666750"/>
              <a:gd name="connsiteX4" fmla="*/ 2343150 w 4610100"/>
              <a:gd name="connsiteY4" fmla="*/ 292100 h 666750"/>
              <a:gd name="connsiteX5" fmla="*/ 2978150 w 4610100"/>
              <a:gd name="connsiteY5" fmla="*/ 50800 h 666750"/>
              <a:gd name="connsiteX6" fmla="*/ 3187700 w 4610100"/>
              <a:gd name="connsiteY6" fmla="*/ 133350 h 666750"/>
              <a:gd name="connsiteX7" fmla="*/ 3581400 w 4610100"/>
              <a:gd name="connsiteY7" fmla="*/ 6350 h 666750"/>
              <a:gd name="connsiteX8" fmla="*/ 4457700 w 4610100"/>
              <a:gd name="connsiteY8" fmla="*/ 114300 h 666750"/>
              <a:gd name="connsiteX9" fmla="*/ 4610100 w 4610100"/>
              <a:gd name="connsiteY9" fmla="*/ 254000 h 666750"/>
              <a:gd name="connsiteX10" fmla="*/ 4603750 w 4610100"/>
              <a:gd name="connsiteY10" fmla="*/ 450850 h 666750"/>
              <a:gd name="connsiteX11" fmla="*/ 4368800 w 4610100"/>
              <a:gd name="connsiteY11" fmla="*/ 457200 h 666750"/>
              <a:gd name="connsiteX12" fmla="*/ 3956050 w 4610100"/>
              <a:gd name="connsiteY12" fmla="*/ 254000 h 666750"/>
              <a:gd name="connsiteX13" fmla="*/ 3270250 w 4610100"/>
              <a:gd name="connsiteY13" fmla="*/ 425450 h 666750"/>
              <a:gd name="connsiteX14" fmla="*/ 2959100 w 4610100"/>
              <a:gd name="connsiteY14" fmla="*/ 342900 h 666750"/>
              <a:gd name="connsiteX15" fmla="*/ 2336800 w 4610100"/>
              <a:gd name="connsiteY15" fmla="*/ 577850 h 666750"/>
              <a:gd name="connsiteX16" fmla="*/ 1587500 w 4610100"/>
              <a:gd name="connsiteY16" fmla="*/ 482600 h 666750"/>
              <a:gd name="connsiteX17" fmla="*/ 939800 w 4610100"/>
              <a:gd name="connsiteY17" fmla="*/ 666750 h 666750"/>
              <a:gd name="connsiteX18" fmla="*/ 565150 w 4610100"/>
              <a:gd name="connsiteY18" fmla="*/ 457200 h 666750"/>
              <a:gd name="connsiteX19" fmla="*/ 6350 w 4610100"/>
              <a:gd name="connsiteY19" fmla="*/ 304800 h 666750"/>
              <a:gd name="connsiteX20" fmla="*/ 0 w 4610100"/>
              <a:gd name="connsiteY20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0100" h="666750">
                <a:moveTo>
                  <a:pt x="0" y="0"/>
                </a:moveTo>
                <a:lnTo>
                  <a:pt x="889000" y="254000"/>
                </a:lnTo>
                <a:lnTo>
                  <a:pt x="1009650" y="393700"/>
                </a:lnTo>
                <a:lnTo>
                  <a:pt x="1619250" y="177800"/>
                </a:lnTo>
                <a:lnTo>
                  <a:pt x="2343150" y="292100"/>
                </a:lnTo>
                <a:lnTo>
                  <a:pt x="2978150" y="50800"/>
                </a:lnTo>
                <a:lnTo>
                  <a:pt x="3187700" y="133350"/>
                </a:lnTo>
                <a:lnTo>
                  <a:pt x="3581400" y="6350"/>
                </a:lnTo>
                <a:lnTo>
                  <a:pt x="4457700" y="114300"/>
                </a:lnTo>
                <a:lnTo>
                  <a:pt x="4610100" y="254000"/>
                </a:lnTo>
                <a:lnTo>
                  <a:pt x="4603750" y="450850"/>
                </a:lnTo>
                <a:lnTo>
                  <a:pt x="4368800" y="457200"/>
                </a:lnTo>
                <a:lnTo>
                  <a:pt x="3956050" y="254000"/>
                </a:lnTo>
                <a:lnTo>
                  <a:pt x="3270250" y="425450"/>
                </a:lnTo>
                <a:lnTo>
                  <a:pt x="2959100" y="342900"/>
                </a:lnTo>
                <a:lnTo>
                  <a:pt x="2336800" y="577850"/>
                </a:lnTo>
                <a:lnTo>
                  <a:pt x="1587500" y="482600"/>
                </a:lnTo>
                <a:lnTo>
                  <a:pt x="939800" y="666750"/>
                </a:lnTo>
                <a:lnTo>
                  <a:pt x="565150" y="457200"/>
                </a:lnTo>
                <a:lnTo>
                  <a:pt x="6350" y="304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0A28EE-DA18-9841-A624-BA4D1D559BCF}"/>
              </a:ext>
            </a:extLst>
          </p:cNvPr>
          <p:cNvSpPr/>
          <p:nvPr/>
        </p:nvSpPr>
        <p:spPr>
          <a:xfrm>
            <a:off x="3244939" y="3486450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00E0B7-2B81-2B44-9F93-D8FE747228AC}"/>
              </a:ext>
            </a:extLst>
          </p:cNvPr>
          <p:cNvSpPr/>
          <p:nvPr/>
        </p:nvSpPr>
        <p:spPr>
          <a:xfrm>
            <a:off x="3229317" y="3284184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D7B55E-AA7F-CD44-8D2B-4505BEB3F023}"/>
              </a:ext>
            </a:extLst>
          </p:cNvPr>
          <p:cNvSpPr/>
          <p:nvPr/>
        </p:nvSpPr>
        <p:spPr>
          <a:xfrm>
            <a:off x="3229317" y="3098346"/>
            <a:ext cx="180000" cy="1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F36E14-711E-274F-8940-CBDB94AAFE3E}"/>
              </a:ext>
            </a:extLst>
          </p:cNvPr>
          <p:cNvSpPr/>
          <p:nvPr/>
        </p:nvSpPr>
        <p:spPr>
          <a:xfrm>
            <a:off x="3049317" y="3074622"/>
            <a:ext cx="180000" cy="1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EF10E0-0860-6741-B0A1-143B782427AF}"/>
              </a:ext>
            </a:extLst>
          </p:cNvPr>
          <p:cNvSpPr/>
          <p:nvPr/>
        </p:nvSpPr>
        <p:spPr>
          <a:xfrm>
            <a:off x="194400" y="2030400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6018AD-5AEC-7A40-AB4E-D4B19978ACDF}"/>
              </a:ext>
            </a:extLst>
          </p:cNvPr>
          <p:cNvSpPr/>
          <p:nvPr/>
        </p:nvSpPr>
        <p:spPr>
          <a:xfrm>
            <a:off x="194400" y="2030400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5BFCB7-F480-5D41-8D0F-7B49F4FCEA70}"/>
              </a:ext>
            </a:extLst>
          </p:cNvPr>
          <p:cNvSpPr/>
          <p:nvPr/>
        </p:nvSpPr>
        <p:spPr>
          <a:xfrm>
            <a:off x="194400" y="2030400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4BAE91-C8CD-CA48-8CB2-5C80A9217992}"/>
              </a:ext>
            </a:extLst>
          </p:cNvPr>
          <p:cNvSpPr/>
          <p:nvPr/>
        </p:nvSpPr>
        <p:spPr>
          <a:xfrm>
            <a:off x="194400" y="2030400"/>
            <a:ext cx="180000" cy="1800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FCDCF-BDA9-F645-8830-738F6649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558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0718 0 -0.01412 0.00677 -0.0213 C 0.01372 -0.02824 0.02917 -0.03935 0.04132 -0.04259 C 0.05365 -0.0456 0.06615 -0.05301 0.08021 -0.03958 C 0.09427 -0.02639 0.10625 0.01389 0.12604 0.0368 C 0.14566 0.05995 0.18386 0.08009 0.19827 0.09861 C 0.21285 0.11713 0.20347 0.13518 0.2132 0.14768 C 0.22292 0.15995 0.23941 0.17153 0.25625 0.17245 C 0.27327 0.17338 0.30191 0.1463 0.31476 0.15324 C 0.32761 0.16018 0.33056 0.1868 0.33351 0.21366 " pathEditMode="relative" ptsTypes="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3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0 0 C -0.00017 -0.01042 -0.00017 -0.02083 0.01007 -0.02847 C 0.02032 -0.03611 0.04514 -0.05231 0.06163 -0.04537 C 0.07813 -0.03866 0.09323 -0.00694 0.10955 0.01273 C 0.12587 0.03218 0.14445 0.05625 0.15955 0.07153 C 0.17466 0.08681 0.1915 0.09097 0.2 0.10417 C 0.20851 0.11713 0.20226 0.13796 0.21059 0.14931 C 0.21893 0.16088 0.23368 0.17222 0.25 0.17292 C 0.26615 0.17338 0.2941 0.15116 0.30799 0.15301 C 0.3217 0.15486 0.32709 0.16944 0.33247 0.18426 " pathEditMode="relative" ptsTypes="AAAAAAAAAA">
                                      <p:cBhvr>
                                        <p:cTn id="23" dur="1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C -0.00226 -0.01111 -0.00434 -0.02199 0.0059 -0.02986 C 0.01614 -0.03773 0.04566 -0.05162 0.0618 -0.04676 C 0.07795 -0.04213 0.08576 -0.02199 0.10278 -0.00139 C 0.11979 0.01898 0.14844 0.05972 0.16389 0.07592 C 0.17934 0.09213 0.18628 0.08148 0.19583 0.09583 C 0.20538 0.11018 0.20798 0.14954 0.22135 0.1618 C 0.23472 0.17407 0.2625 0.17037 0.27569 0.16967 C 0.28871 0.16898 0.28993 0.16042 0.29948 0.15833 C 0.3092 0.15625 0.32118 0.15648 0.33316 0.15694 " pathEditMode="relative" ptsTypes="AAAAAAAAAA">
                                      <p:cBhvr>
                                        <p:cTn id="2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3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0 C -0.00278 -0.01181 -0.00556 -0.02384 0.00521 -0.03171 C 0.01614 -0.03982 0.04687 -0.05486 0.06493 -0.04745 C 0.08281 -0.04005 0.09618 -0.00787 0.11319 0.01273 C 0.13021 0.03356 0.15295 0.06319 0.16701 0.07731 C 0.18107 0.09143 0.18871 0.0831 0.19791 0.09722 C 0.20694 0.11134 0.20833 0.15023 0.2217 0.1625 C 0.23524 0.17477 0.26319 0.17245 0.27864 0.17083 C 0.29409 0.16944 0.30416 0.1618 0.31441 0.15393 " pathEditMode="relative" ptsTypes="AAAAAAAAA">
                                      <p:cBhvr>
                                        <p:cTn id="27" dur="18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7 0.00579 -0.0033 0.01157 0.00538 0.02245 C 0.01406 0.03357 0.03732 0.04977 0.05225 0.06644 C 0.06701 0.0831 0.08003 0.1088 0.09479 0.12245 C 0.10937 0.13611 0.12083 0.14907 0.13993 0.14861 C 0.15902 0.14815 0.19409 0.12847 0.20972 0.11968 C 0.22517 0.11088 0.21441 0.10648 0.2335 0.0963 C 0.25277 0.08588 0.30243 0.0632 0.325 0.0581 C 0.34774 0.05278 0.35521 0.06736 0.36927 0.06505 C 0.38316 0.06273 0.39618 0.0537 0.4092 0.04445 " pathEditMode="relative" ptsTypes="AAAAAAAA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1 0.01968 -0.00243 0.03958 0.00643 0.05532 C 0.01528 0.07106 0.03473 0.07546 0.05278 0.09421 C 0.07066 0.11319 0.09428 0.15509 0.11441 0.16806 C 0.13455 0.18125 0.15365 0.17986 0.17344 0.17315 C 0.19323 0.16643 0.20816 0.1419 0.23299 0.12778 C 0.25782 0.11343 0.30174 0.09352 0.3224 0.08796 C 0.34306 0.08218 0.34653 0.09306 0.35695 0.09352 C 0.36719 0.09421 0.37726 0.09306 0.38403 0.09143 C 0.3908 0.08981 0.3941 0.08681 0.3974 0.08356 " pathEditMode="relative" ptsTypes="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13 0.00394 0.04826 0.00787 0.06857 0.01644 C 0.08871 0.025 0.10312 0.04977 0.12118 0.05116 C 0.13923 0.05278 0.15434 0.02801 0.17708 0.0257 C 0.19965 0.02338 0.23246 0.04005 0.25677 0.03773 C 0.28107 0.03542 0.30573 0.01482 0.32326 0.01158 C 0.3408 0.0081 0.34843 0.01945 0.36198 0.01713 C 0.37569 0.01482 0.3868 -0.00092 0.40521 -0.00278 C 0.42343 -0.00463 0.45538 0.0007 0.47222 0.00579 C 0.48889 0.01088 0.49722 0.01968 0.50573 0.02847 " pathEditMode="relative" ptsTypes="AAAAAAA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805 0.00024 0.03611 0.0007 0.05625 0.00764 C 0.07656 0.01482 0.10625 0.03449 0.12118 0.0426 C 0.13628 0.0507 0.13437 0.05949 0.14618 0.05672 C 0.15816 0.05417 0.17187 0.02917 0.19253 0.02686 C 0.21302 0.02477 0.24566 0.04607 0.26961 0.04399 C 0.29375 0.0419 0.31823 0.01737 0.33663 0.01412 C 0.3552 0.01088 0.36718 0.02662 0.3809 0.02408 C 0.39461 0.02153 0.40173 0.00209 0.41909 -0.00069 C 0.43663 -0.0037 0.47031 0.00324 0.48559 0.00625 C 0.50104 0.00949 0.50607 0.01366 0.51128 0.0176 " pathEditMode="relative" ptsTypes="AAAAAAAAA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7" grpId="0" animBg="1"/>
      <p:bldP spid="17" grpId="1" animBg="1"/>
      <p:bldP spid="11" grpId="1" animBg="1"/>
      <p:bldP spid="11" grpId="3" animBg="1"/>
      <p:bldP spid="11" grpId="4" animBg="1"/>
      <p:bldP spid="18" grpId="1" animBg="1"/>
      <p:bldP spid="18" grpId="3" animBg="1"/>
      <p:bldP spid="18" grpId="4" animBg="1"/>
      <p:bldP spid="10" grpId="1" animBg="1"/>
      <p:bldP spid="10" grpId="3" animBg="1"/>
      <p:bldP spid="10" grpId="4" animBg="1"/>
      <p:bldP spid="3" grpId="1" animBg="1"/>
      <p:bldP spid="3" grpId="3" animBg="1"/>
      <p:bldP spid="3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E4792B4-F4D1-2040-8901-2C8E643CD75A}"/>
              </a:ext>
            </a:extLst>
          </p:cNvPr>
          <p:cNvSpPr/>
          <p:nvPr/>
        </p:nvSpPr>
        <p:spPr>
          <a:xfrm>
            <a:off x="1" y="5746875"/>
            <a:ext cx="9144000" cy="1111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351D15D-61A6-7A49-9197-ED9D8B435500}"/>
              </a:ext>
            </a:extLst>
          </p:cNvPr>
          <p:cNvSpPr/>
          <p:nvPr/>
        </p:nvSpPr>
        <p:spPr>
          <a:xfrm>
            <a:off x="8821787" y="5970436"/>
            <a:ext cx="968828" cy="134559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6A478-F7B6-144E-AB80-152AF96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3" y="1595439"/>
            <a:ext cx="3708921" cy="4360124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b="1" dirty="0" err="1"/>
              <a:t>correlate</a:t>
            </a:r>
            <a:r>
              <a:rPr lang="sv-SE" dirty="0"/>
              <a:t> packet </a:t>
            </a:r>
            <a:r>
              <a:rPr lang="sv-SE" b="1" dirty="0" err="1"/>
              <a:t>reordering</a:t>
            </a:r>
            <a:r>
              <a:rPr lang="sv-SE" b="1" dirty="0"/>
              <a:t> </a:t>
            </a:r>
            <a:r>
              <a:rPr lang="sv-SE" dirty="0"/>
              <a:t>events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b="1" dirty="0" err="1"/>
              <a:t>latency</a:t>
            </a:r>
            <a:r>
              <a:rPr lang="sv-SE" dirty="0"/>
              <a:t>:</a:t>
            </a:r>
            <a:br>
              <a:rPr lang="sv-SE" dirty="0"/>
            </a:b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zero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false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positives</a:t>
            </a:r>
            <a:r>
              <a:rPr lang="sv-SE" dirty="0"/>
              <a:t>, </a:t>
            </a:r>
            <a:r>
              <a:rPr lang="sv-SE" i="1" dirty="0"/>
              <a:t>i.e.</a:t>
            </a:r>
            <a:r>
              <a:rPr lang="sv-SE" dirty="0"/>
              <a:t>, a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decrease</a:t>
            </a:r>
            <a:r>
              <a:rPr lang="sv-SE" dirty="0"/>
              <a:t> &gt;0.5ms is a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</a:t>
            </a:r>
            <a:br>
              <a:rPr lang="sv-SE" dirty="0"/>
            </a:b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limited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false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negatives</a:t>
            </a:r>
            <a:r>
              <a:rPr lang="sv-SE" dirty="0"/>
              <a:t>, </a:t>
            </a:r>
            <a:r>
              <a:rPr lang="sv-SE" i="1" dirty="0"/>
              <a:t>i.e.</a:t>
            </a:r>
            <a:r>
              <a:rPr lang="sv-SE" dirty="0"/>
              <a:t>,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changes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0.5ms </a:t>
            </a:r>
            <a:br>
              <a:rPr lang="sv-SE" dirty="0"/>
            </a:br>
            <a:r>
              <a:rPr lang="sv-SE" dirty="0"/>
              <a:t>-&gt; </a:t>
            </a:r>
            <a:r>
              <a:rPr lang="sv-SE" dirty="0" err="1"/>
              <a:t>conservative</a:t>
            </a:r>
            <a:r>
              <a:rPr lang="sv-SE" dirty="0"/>
              <a:t> approach</a:t>
            </a:r>
            <a:br>
              <a:rPr lang="sv-SE" dirty="0"/>
            </a:b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henceforth</a:t>
            </a:r>
            <a:r>
              <a:rPr lang="sv-SE" dirty="0"/>
              <a:t>,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means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propagation</a:t>
            </a:r>
            <a:r>
              <a:rPr lang="sv-SE" dirty="0"/>
              <a:t> </a:t>
            </a:r>
            <a:r>
              <a:rPr lang="sv-SE" dirty="0" err="1"/>
              <a:t>latency</a:t>
            </a:r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detector</a:t>
            </a:r>
            <a:r>
              <a:rPr lang="sv-SE" dirty="0"/>
              <a:t> is </a:t>
            </a:r>
            <a:r>
              <a:rPr lang="sv-SE" dirty="0" err="1">
                <a:solidFill>
                  <a:schemeClr val="accent3"/>
                </a:solidFill>
              </a:rPr>
              <a:t>accurate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and </a:t>
            </a:r>
            <a:r>
              <a:rPr lang="sv-SE" dirty="0" err="1">
                <a:solidFill>
                  <a:schemeClr val="accent3"/>
                </a:solidFill>
              </a:rPr>
              <a:t>conservative</a:t>
            </a:r>
            <a:endParaRPr lang="sv-SE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C750F-8BAD-5149-BDE0-265096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16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64C40-8388-C54D-98EA-3F517118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4" y="1196975"/>
            <a:ext cx="4645013" cy="5402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41FE87-6806-954A-A68C-8C00F150DD75}"/>
              </a:ext>
            </a:extLst>
          </p:cNvPr>
          <p:cNvSpPr/>
          <p:nvPr/>
        </p:nvSpPr>
        <p:spPr>
          <a:xfrm>
            <a:off x="5998369" y="1527175"/>
            <a:ext cx="50006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5246A-0EEC-C247-9C4E-6B9255BCA7AB}"/>
              </a:ext>
            </a:extLst>
          </p:cNvPr>
          <p:cNvSpPr/>
          <p:nvPr/>
        </p:nvSpPr>
        <p:spPr>
          <a:xfrm>
            <a:off x="6287008" y="1527175"/>
            <a:ext cx="50006" cy="1177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191C7-0C74-F447-BCEC-CA798F3B8B8F}"/>
              </a:ext>
            </a:extLst>
          </p:cNvPr>
          <p:cNvSpPr/>
          <p:nvPr/>
        </p:nvSpPr>
        <p:spPr>
          <a:xfrm>
            <a:off x="5553076" y="1527175"/>
            <a:ext cx="2562224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43B39-70AC-054D-80C1-4A9B3CEC5BCE}"/>
              </a:ext>
            </a:extLst>
          </p:cNvPr>
          <p:cNvSpPr/>
          <p:nvPr/>
        </p:nvSpPr>
        <p:spPr>
          <a:xfrm>
            <a:off x="5553076" y="1912937"/>
            <a:ext cx="1222374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15401-C570-B64B-9C46-B0B2CEB0631B}"/>
              </a:ext>
            </a:extLst>
          </p:cNvPr>
          <p:cNvSpPr/>
          <p:nvPr/>
        </p:nvSpPr>
        <p:spPr>
          <a:xfrm>
            <a:off x="6462934" y="2255778"/>
            <a:ext cx="238125" cy="50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9C7F3A-1C60-7D4E-A223-F77B97FE1653}"/>
              </a:ext>
            </a:extLst>
          </p:cNvPr>
          <p:cNvSpPr/>
          <p:nvPr/>
        </p:nvSpPr>
        <p:spPr>
          <a:xfrm>
            <a:off x="6385367" y="2244903"/>
            <a:ext cx="61867" cy="50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BA7-CB9D-7B4F-B100-CF1C51D4ABEA}"/>
              </a:ext>
            </a:extLst>
          </p:cNvPr>
          <p:cNvSpPr/>
          <p:nvPr/>
        </p:nvSpPr>
        <p:spPr>
          <a:xfrm>
            <a:off x="8051717" y="1898620"/>
            <a:ext cx="50007" cy="83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17A38A-90E2-534A-9FDB-B7312E5E0239}"/>
              </a:ext>
            </a:extLst>
          </p:cNvPr>
          <p:cNvSpPr/>
          <p:nvPr/>
        </p:nvSpPr>
        <p:spPr>
          <a:xfrm>
            <a:off x="8051716" y="1946275"/>
            <a:ext cx="18000" cy="83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A97DA1-1F8D-3F4F-B8EA-C9E20C2FCB62}"/>
              </a:ext>
            </a:extLst>
          </p:cNvPr>
          <p:cNvSpPr/>
          <p:nvPr/>
        </p:nvSpPr>
        <p:spPr>
          <a:xfrm>
            <a:off x="7955477" y="3200399"/>
            <a:ext cx="264598" cy="15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EEF7-94E4-3B48-AF3A-7EA894910E20}"/>
              </a:ext>
            </a:extLst>
          </p:cNvPr>
          <p:cNvSpPr/>
          <p:nvPr/>
        </p:nvSpPr>
        <p:spPr>
          <a:xfrm>
            <a:off x="6374382" y="2899384"/>
            <a:ext cx="7285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5BAA7A-0525-554C-B779-A2F119AD2DDA}"/>
              </a:ext>
            </a:extLst>
          </p:cNvPr>
          <p:cNvSpPr/>
          <p:nvPr/>
        </p:nvSpPr>
        <p:spPr>
          <a:xfrm>
            <a:off x="6390082" y="3181348"/>
            <a:ext cx="144068" cy="178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F7BE2-728D-1149-909F-0F40EA64EB16}"/>
              </a:ext>
            </a:extLst>
          </p:cNvPr>
          <p:cNvSpPr/>
          <p:nvPr/>
        </p:nvSpPr>
        <p:spPr>
          <a:xfrm>
            <a:off x="5015110" y="3299347"/>
            <a:ext cx="1314000" cy="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834B01-85C7-3645-804D-5B542C0711F6}"/>
              </a:ext>
            </a:extLst>
          </p:cNvPr>
          <p:cNvSpPr/>
          <p:nvPr/>
        </p:nvSpPr>
        <p:spPr>
          <a:xfrm>
            <a:off x="5051946" y="3175580"/>
            <a:ext cx="298394" cy="130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B1D92C-114E-A342-99DF-F479B082C318}"/>
              </a:ext>
            </a:extLst>
          </p:cNvPr>
          <p:cNvSpPr/>
          <p:nvPr/>
        </p:nvSpPr>
        <p:spPr>
          <a:xfrm>
            <a:off x="5257857" y="2893589"/>
            <a:ext cx="89308" cy="35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C9DEF-E762-C24D-BB1B-3FE2A43EE666}"/>
              </a:ext>
            </a:extLst>
          </p:cNvPr>
          <p:cNvSpPr/>
          <p:nvPr/>
        </p:nvSpPr>
        <p:spPr>
          <a:xfrm>
            <a:off x="5105990" y="1527174"/>
            <a:ext cx="1800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D0E9B8-2D94-D34E-9B1F-88FF3A74A4F2}"/>
              </a:ext>
            </a:extLst>
          </p:cNvPr>
          <p:cNvSpPr/>
          <p:nvPr/>
        </p:nvSpPr>
        <p:spPr>
          <a:xfrm>
            <a:off x="5328002" y="1527174"/>
            <a:ext cx="18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1626A9-FC9C-324A-B817-5611B43E38DA}"/>
              </a:ext>
            </a:extLst>
          </p:cNvPr>
          <p:cNvSpPr/>
          <p:nvPr/>
        </p:nvSpPr>
        <p:spPr>
          <a:xfrm>
            <a:off x="5363276" y="1527174"/>
            <a:ext cx="18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D18BC4-9687-2446-9F3C-BD69210F8325}"/>
              </a:ext>
            </a:extLst>
          </p:cNvPr>
          <p:cNvSpPr/>
          <p:nvPr/>
        </p:nvSpPr>
        <p:spPr>
          <a:xfrm>
            <a:off x="5367765" y="1705527"/>
            <a:ext cx="18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9EB9F6-A1F2-6F48-849C-9F033A80DF40}"/>
              </a:ext>
            </a:extLst>
          </p:cNvPr>
          <p:cNvSpPr/>
          <p:nvPr/>
        </p:nvSpPr>
        <p:spPr>
          <a:xfrm>
            <a:off x="4756578" y="1517650"/>
            <a:ext cx="3906888" cy="184202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FCE8EF-0D71-664E-99BE-0485628215FA}"/>
              </a:ext>
            </a:extLst>
          </p:cNvPr>
          <p:cNvSpPr/>
          <p:nvPr/>
        </p:nvSpPr>
        <p:spPr>
          <a:xfrm>
            <a:off x="5070335" y="4432583"/>
            <a:ext cx="3308489" cy="1063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72773A-45EE-AD43-9678-01D6D35B8D6F}"/>
              </a:ext>
            </a:extLst>
          </p:cNvPr>
          <p:cNvSpPr/>
          <p:nvPr/>
        </p:nvSpPr>
        <p:spPr>
          <a:xfrm>
            <a:off x="7747000" y="5172074"/>
            <a:ext cx="204229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368BE0-F9FA-6641-AD3A-D37395ACFB6F}"/>
              </a:ext>
            </a:extLst>
          </p:cNvPr>
          <p:cNvSpPr/>
          <p:nvPr/>
        </p:nvSpPr>
        <p:spPr>
          <a:xfrm>
            <a:off x="8057016" y="5181599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2CE43-B129-6143-BE8B-34F10E5F6221}"/>
              </a:ext>
            </a:extLst>
          </p:cNvPr>
          <p:cNvSpPr/>
          <p:nvPr/>
        </p:nvSpPr>
        <p:spPr>
          <a:xfrm>
            <a:off x="6432219" y="5149849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83C609-4792-E648-8F11-CD720E40605C}"/>
              </a:ext>
            </a:extLst>
          </p:cNvPr>
          <p:cNvSpPr/>
          <p:nvPr/>
        </p:nvSpPr>
        <p:spPr>
          <a:xfrm>
            <a:off x="5956311" y="5264150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3493D4-4D3E-1A44-A73C-C91A137C71B4}"/>
              </a:ext>
            </a:extLst>
          </p:cNvPr>
          <p:cNvSpPr/>
          <p:nvPr/>
        </p:nvSpPr>
        <p:spPr>
          <a:xfrm>
            <a:off x="5528716" y="5251449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7963C0-CB16-2243-BB96-4452A622BD78}"/>
              </a:ext>
            </a:extLst>
          </p:cNvPr>
          <p:cNvSpPr/>
          <p:nvPr/>
        </p:nvSpPr>
        <p:spPr>
          <a:xfrm>
            <a:off x="5576055" y="5276850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E626AE-487E-4C41-8F6C-3E34E8522815}"/>
              </a:ext>
            </a:extLst>
          </p:cNvPr>
          <p:cNvSpPr/>
          <p:nvPr/>
        </p:nvSpPr>
        <p:spPr>
          <a:xfrm>
            <a:off x="5362258" y="5264150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B2FE9F-2C94-D441-95CA-9D56F636D090}"/>
              </a:ext>
            </a:extLst>
          </p:cNvPr>
          <p:cNvSpPr/>
          <p:nvPr/>
        </p:nvSpPr>
        <p:spPr>
          <a:xfrm>
            <a:off x="5009904" y="5141369"/>
            <a:ext cx="134122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7E5D20-B58E-9F4D-BB9B-F1906CE2CC37}"/>
              </a:ext>
            </a:extLst>
          </p:cNvPr>
          <p:cNvSpPr/>
          <p:nvPr/>
        </p:nvSpPr>
        <p:spPr>
          <a:xfrm>
            <a:off x="5068784" y="5176836"/>
            <a:ext cx="59243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0C2E28-55EA-BD41-B04D-ACE9962DB12E}"/>
              </a:ext>
            </a:extLst>
          </p:cNvPr>
          <p:cNvSpPr/>
          <p:nvPr/>
        </p:nvSpPr>
        <p:spPr>
          <a:xfrm>
            <a:off x="5086334" y="5149848"/>
            <a:ext cx="59243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FC21DC-F1CC-F744-A7B8-4CF66DE32DBD}"/>
              </a:ext>
            </a:extLst>
          </p:cNvPr>
          <p:cNvSpPr/>
          <p:nvPr/>
        </p:nvSpPr>
        <p:spPr>
          <a:xfrm>
            <a:off x="5086334" y="5934073"/>
            <a:ext cx="85741" cy="16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9EA77F-93A0-C547-BF94-18EEE16A1A89}"/>
              </a:ext>
            </a:extLst>
          </p:cNvPr>
          <p:cNvSpPr/>
          <p:nvPr/>
        </p:nvSpPr>
        <p:spPr>
          <a:xfrm>
            <a:off x="5276517" y="5673724"/>
            <a:ext cx="85741" cy="4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1AE66D-159E-F145-8D75-0C68B3F1A1B8}"/>
              </a:ext>
            </a:extLst>
          </p:cNvPr>
          <p:cNvSpPr/>
          <p:nvPr/>
        </p:nvSpPr>
        <p:spPr>
          <a:xfrm>
            <a:off x="7809418" y="5955563"/>
            <a:ext cx="305882" cy="13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0EC0D2-91A1-1A46-9576-E7823056DC82}"/>
              </a:ext>
            </a:extLst>
          </p:cNvPr>
          <p:cNvSpPr/>
          <p:nvPr/>
        </p:nvSpPr>
        <p:spPr>
          <a:xfrm>
            <a:off x="6298536" y="5402431"/>
            <a:ext cx="69496" cy="26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B85092-4AF5-A44D-AF9A-E569E113CB31}"/>
              </a:ext>
            </a:extLst>
          </p:cNvPr>
          <p:cNvSpPr/>
          <p:nvPr/>
        </p:nvSpPr>
        <p:spPr>
          <a:xfrm>
            <a:off x="5328002" y="6042024"/>
            <a:ext cx="1287110" cy="5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14E606-A922-2644-A904-32E0336A2FA0}"/>
              </a:ext>
            </a:extLst>
          </p:cNvPr>
          <p:cNvSpPr/>
          <p:nvPr/>
        </p:nvSpPr>
        <p:spPr>
          <a:xfrm>
            <a:off x="6432219" y="5937246"/>
            <a:ext cx="101931" cy="13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7488C2-E1EC-BE44-BE6A-E9877A728934}"/>
              </a:ext>
            </a:extLst>
          </p:cNvPr>
          <p:cNvSpPr/>
          <p:nvPr/>
        </p:nvSpPr>
        <p:spPr>
          <a:xfrm>
            <a:off x="4760274" y="4432276"/>
            <a:ext cx="3906888" cy="1667366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E1514-1D9F-8D48-BCC3-3A9BE5F4C757}"/>
              </a:ext>
            </a:extLst>
          </p:cNvPr>
          <p:cNvSpPr txBox="1"/>
          <p:nvPr/>
        </p:nvSpPr>
        <p:spPr>
          <a:xfrm>
            <a:off x="9413966" y="4180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78069-D899-9D46-B59D-4A96D7631EA2}"/>
              </a:ext>
            </a:extLst>
          </p:cNvPr>
          <p:cNvSpPr/>
          <p:nvPr/>
        </p:nvSpPr>
        <p:spPr>
          <a:xfrm>
            <a:off x="6775450" y="1196975"/>
            <a:ext cx="1603374" cy="2573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2C335F-A4A4-6E4A-8183-70B396F22683}"/>
              </a:ext>
            </a:extLst>
          </p:cNvPr>
          <p:cNvSpPr/>
          <p:nvPr/>
        </p:nvSpPr>
        <p:spPr>
          <a:xfrm>
            <a:off x="6775450" y="4108686"/>
            <a:ext cx="1603374" cy="2573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2C3A9A-BD04-954D-B49C-EB26C040E955}"/>
              </a:ext>
            </a:extLst>
          </p:cNvPr>
          <p:cNvSpPr txBox="1"/>
          <p:nvPr/>
        </p:nvSpPr>
        <p:spPr>
          <a:xfrm>
            <a:off x="7101105" y="4117628"/>
            <a:ext cx="14539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Change &gt;0.5ms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4E7D5-C012-EC46-AB01-9C010325E2B0}"/>
              </a:ext>
            </a:extLst>
          </p:cNvPr>
          <p:cNvSpPr txBox="1"/>
          <p:nvPr/>
        </p:nvSpPr>
        <p:spPr>
          <a:xfrm>
            <a:off x="5662838" y="4113939"/>
            <a:ext cx="111261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sv-S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Filtered</a:t>
            </a:r>
            <a:r>
              <a:rPr lang="sv-S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Latency</a:t>
            </a:r>
            <a:endParaRPr lang="sv-S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 animBg="1"/>
      <p:bldP spid="45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404870"/>
            <a:ext cx="7310618" cy="668338"/>
          </a:xfrm>
        </p:spPr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detect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path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changes</a:t>
            </a:r>
            <a:br>
              <a:rPr lang="sv-SE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dirty="0" err="1"/>
              <a:t>We</a:t>
            </a:r>
            <a:r>
              <a:rPr lang="sv-SE" dirty="0"/>
              <a:t> set </a:t>
            </a:r>
            <a:r>
              <a:rPr lang="sv-SE" dirty="0" err="1"/>
              <a:t>up</a:t>
            </a:r>
            <a:r>
              <a:rPr lang="sv-SE" dirty="0"/>
              <a:t> an 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extensive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measurement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31055-0D8F-FB4D-BB54-1C51DACB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" y="982652"/>
            <a:ext cx="7212729" cy="283739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993AA-263B-4D47-8D0D-0B2656DA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349C2-D8A2-4546-9219-965C1032EC9B}"/>
              </a:ext>
            </a:extLst>
          </p:cNvPr>
          <p:cNvSpPr/>
          <p:nvPr/>
        </p:nvSpPr>
        <p:spPr>
          <a:xfrm>
            <a:off x="1335024" y="3336462"/>
            <a:ext cx="6717912" cy="301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02B08-4AB7-2C49-8199-B5508E2B7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31179"/>
            <a:ext cx="9144000" cy="28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C6858-A17E-2D4D-8594-F62006DCB666}"/>
              </a:ext>
            </a:extLst>
          </p:cNvPr>
          <p:cNvSpPr txBox="1"/>
          <p:nvPr/>
        </p:nvSpPr>
        <p:spPr>
          <a:xfrm>
            <a:off x="1170432" y="6566879"/>
            <a:ext cx="65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Picture credits: AWS </a:t>
            </a:r>
            <a:r>
              <a:rPr lang="en-US" sz="1400" i="1" dirty="0" err="1">
                <a:solidFill>
                  <a:schemeClr val="bg1"/>
                </a:solidFill>
              </a:rPr>
              <a:t>re:Invent</a:t>
            </a:r>
            <a:r>
              <a:rPr lang="en-US" sz="1400" i="1" dirty="0">
                <a:solidFill>
                  <a:schemeClr val="bg1"/>
                </a:solidFill>
              </a:rPr>
              <a:t> 2016: Tuesday Night Live with James Hamilton</a:t>
            </a:r>
          </a:p>
        </p:txBody>
      </p:sp>
    </p:spTree>
    <p:extLst>
      <p:ext uri="{BB962C8B-B14F-4D97-AF65-F5344CB8AC3E}">
        <p14:creationId xmlns:p14="http://schemas.microsoft.com/office/powerpoint/2010/main" val="370651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AWS regions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>
                <a:solidFill>
                  <a:srgbClr val="FF0000"/>
                </a:solidFill>
              </a:rPr>
              <a:t>high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latency</a:t>
            </a:r>
            <a:r>
              <a:rPr lang="sv-SE" dirty="0">
                <a:solidFill>
                  <a:srgbClr val="FF0000"/>
                </a:solidFill>
              </a:rPr>
              <a:t> variations </a:t>
            </a:r>
            <a:r>
              <a:rPr lang="sv-SE" dirty="0" err="1"/>
              <a:t>across</a:t>
            </a:r>
            <a:r>
              <a:rPr lang="sv-SE" dirty="0"/>
              <a:t> different </a:t>
            </a:r>
            <a:r>
              <a:rPr lang="sv-SE" dirty="0" err="1"/>
              <a:t>flows</a:t>
            </a:r>
            <a:r>
              <a:rPr lang="sv-SE" dirty="0"/>
              <a:t> (i.e., different source ports)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A298F437-BD4B-A643-974C-CDEABE6B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802382-D58E-8F49-A4EA-08E59A683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09" y="1401282"/>
            <a:ext cx="3549488" cy="1800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956B3-DE99-3945-83AD-BB9804921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09" y="3634582"/>
            <a:ext cx="4037330" cy="168487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A89EB14-1B9A-344A-905E-1ED600FB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56" y="1595439"/>
            <a:ext cx="3600450" cy="4078286"/>
          </a:xfrm>
        </p:spPr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looked</a:t>
            </a:r>
            <a:r>
              <a:rPr lang="sv-SE" dirty="0"/>
              <a:t> at all the 120 region pairs in AWS: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Latency</a:t>
            </a:r>
            <a:r>
              <a:rPr lang="sv-SE" b="1" dirty="0"/>
              <a:t> inflation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/>
              <a:t>max-</a:t>
            </a:r>
            <a:r>
              <a:rPr lang="sv-SE" dirty="0" err="1"/>
              <a:t>latency</a:t>
            </a:r>
            <a:r>
              <a:rPr lang="sv-SE" dirty="0"/>
              <a:t>/min-</a:t>
            </a:r>
            <a:r>
              <a:rPr lang="sv-SE" dirty="0" err="1"/>
              <a:t>latency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&gt;</a:t>
            </a:r>
            <a:r>
              <a:rPr lang="sv-SE" b="1" dirty="0">
                <a:solidFill>
                  <a:srgbClr val="FF0000"/>
                </a:solidFill>
              </a:rPr>
              <a:t>32% </a:t>
            </a:r>
            <a:r>
              <a:rPr lang="sv-SE" b="1" dirty="0" err="1">
                <a:solidFill>
                  <a:srgbClr val="FF0000"/>
                </a:solidFill>
              </a:rPr>
              <a:t>latency</a:t>
            </a:r>
            <a:r>
              <a:rPr lang="sv-SE" b="1" dirty="0">
                <a:solidFill>
                  <a:srgbClr val="FF0000"/>
                </a:solidFill>
              </a:rPr>
              <a:t> inflation for 5% </a:t>
            </a:r>
            <a:r>
              <a:rPr lang="sv-SE" b="1" dirty="0" err="1">
                <a:solidFill>
                  <a:srgbClr val="FF0000"/>
                </a:solidFill>
              </a:rPr>
              <a:t>of</a:t>
            </a:r>
            <a:r>
              <a:rPr lang="sv-SE" b="1" dirty="0">
                <a:solidFill>
                  <a:srgbClr val="FF0000"/>
                </a:solidFill>
              </a:rPr>
              <a:t> region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zoomed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AWS region pairs for the </a:t>
            </a:r>
            <a:r>
              <a:rPr lang="sv-SE" dirty="0" err="1"/>
              <a:t>micro-scale</a:t>
            </a:r>
            <a:r>
              <a:rPr lang="sv-SE" dirty="0"/>
              <a:t>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neither</a:t>
            </a:r>
            <a:r>
              <a:rPr lang="sv-SE" dirty="0"/>
              <a:t> the </a:t>
            </a:r>
            <a:r>
              <a:rPr lang="sv-SE" dirty="0" err="1"/>
              <a:t>worst</a:t>
            </a:r>
            <a:r>
              <a:rPr lang="sv-SE" dirty="0"/>
              <a:t> nor the best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FFA5C-C038-C04A-A82E-0F1C6ECB80B0}"/>
              </a:ext>
            </a:extLst>
          </p:cNvPr>
          <p:cNvSpPr txBox="1"/>
          <p:nvPr/>
        </p:nvSpPr>
        <p:spPr>
          <a:xfrm rot="16200000">
            <a:off x="3883519" y="2135986"/>
            <a:ext cx="168487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region pairs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BC932-2B04-444F-BA9E-8060D4787436}"/>
              </a:ext>
            </a:extLst>
          </p:cNvPr>
          <p:cNvSpPr/>
          <p:nvPr/>
        </p:nvSpPr>
        <p:spPr>
          <a:xfrm>
            <a:off x="4768770" y="2199190"/>
            <a:ext cx="144683" cy="6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19F4B4-2E75-3D40-9A84-4AD7349292E8}"/>
              </a:ext>
            </a:extLst>
          </p:cNvPr>
          <p:cNvCxnSpPr>
            <a:cxnSpLocks/>
          </p:cNvCxnSpPr>
          <p:nvPr/>
        </p:nvCxnSpPr>
        <p:spPr>
          <a:xfrm flipV="1">
            <a:off x="3908656" y="1666754"/>
            <a:ext cx="2000220" cy="1601212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2214961-4BEF-CA4C-81BA-F18E758BF63C}"/>
              </a:ext>
            </a:extLst>
          </p:cNvPr>
          <p:cNvSpPr/>
          <p:nvPr/>
        </p:nvSpPr>
        <p:spPr>
          <a:xfrm>
            <a:off x="5087144" y="5188271"/>
            <a:ext cx="3171393" cy="146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8F577-C475-6C49-9C48-381F67829AE0}"/>
              </a:ext>
            </a:extLst>
          </p:cNvPr>
          <p:cNvSpPr txBox="1"/>
          <p:nvPr/>
        </p:nvSpPr>
        <p:spPr>
          <a:xfrm>
            <a:off x="6539424" y="5150505"/>
            <a:ext cx="85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Sydney,</a:t>
            </a:r>
            <a:br>
              <a:rPr lang="sv-SE" sz="1200" dirty="0"/>
            </a:br>
            <a:r>
              <a:rPr lang="sv-SE" sz="1200" dirty="0"/>
              <a:t>Tokyo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F5A3C-9959-A242-A4DF-0BC38EDB7A9C}"/>
              </a:ext>
            </a:extLst>
          </p:cNvPr>
          <p:cNvSpPr txBox="1"/>
          <p:nvPr/>
        </p:nvSpPr>
        <p:spPr>
          <a:xfrm>
            <a:off x="4807717" y="5147380"/>
            <a:ext cx="1235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Sao Paulo,</a:t>
            </a:r>
          </a:p>
          <a:p>
            <a:pPr algn="ctr"/>
            <a:r>
              <a:rPr lang="sv-SE" sz="1200" dirty="0"/>
              <a:t>Montreal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DB89D-5CA1-1046-95AF-6DABFA6682DB}"/>
              </a:ext>
            </a:extLst>
          </p:cNvPr>
          <p:cNvSpPr txBox="1"/>
          <p:nvPr/>
        </p:nvSpPr>
        <p:spPr>
          <a:xfrm>
            <a:off x="5723329" y="5147380"/>
            <a:ext cx="10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Singapore,</a:t>
            </a:r>
          </a:p>
          <a:p>
            <a:pPr algn="ctr"/>
            <a:r>
              <a:rPr lang="sv-SE" sz="1200" dirty="0"/>
              <a:t>Paris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9C2EFA-B2A5-424B-AD20-AD94D7C5CF97}"/>
              </a:ext>
            </a:extLst>
          </p:cNvPr>
          <p:cNvSpPr txBox="1"/>
          <p:nvPr/>
        </p:nvSpPr>
        <p:spPr>
          <a:xfrm>
            <a:off x="7194941" y="5147380"/>
            <a:ext cx="10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Oregon,</a:t>
            </a:r>
          </a:p>
          <a:p>
            <a:pPr algn="ctr"/>
            <a:r>
              <a:rPr lang="sv-SE" sz="1200" dirty="0"/>
              <a:t>Virginia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58BC0-083B-3C40-8DC2-CA7EEF0579ED}"/>
              </a:ext>
            </a:extLst>
          </p:cNvPr>
          <p:cNvSpPr txBox="1"/>
          <p:nvPr/>
        </p:nvSpPr>
        <p:spPr>
          <a:xfrm>
            <a:off x="8207797" y="2963119"/>
            <a:ext cx="487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428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flow-latency</a:t>
            </a:r>
            <a:r>
              <a:rPr lang="sv-SE" dirty="0"/>
              <a:t> </a:t>
            </a:r>
            <a:r>
              <a:rPr lang="sv-SE" dirty="0" err="1"/>
              <a:t>spectrum</a:t>
            </a:r>
            <a:r>
              <a:rPr lang="sv-SE" dirty="0"/>
              <a:t> over </a:t>
            </a:r>
            <a:r>
              <a:rPr lang="sv-SE" dirty="0" err="1"/>
              <a:t>time</a:t>
            </a:r>
            <a:r>
              <a:rPr lang="sv-SE" dirty="0"/>
              <a:t> for </a:t>
            </a:r>
            <a:r>
              <a:rPr lang="sv-SE" dirty="0" err="1"/>
              <a:t>four</a:t>
            </a:r>
            <a:r>
              <a:rPr lang="sv-SE" dirty="0"/>
              <a:t> different pairs </a:t>
            </a:r>
            <a:r>
              <a:rPr lang="sv-SE" dirty="0" err="1"/>
              <a:t>of</a:t>
            </a:r>
            <a:r>
              <a:rPr lang="sv-SE" dirty="0"/>
              <a:t>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997A6-3005-1648-99B1-00AB3CED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4" y="1380220"/>
            <a:ext cx="3301559" cy="18890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BD858-8C5C-1B4B-ABCE-B2F33789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19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3879C-C406-034B-8C46-5CB98B3A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9" y="1380220"/>
            <a:ext cx="3301559" cy="1899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8C48CA-11D9-CB4E-9AC1-2A4E069DD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3" y="3699281"/>
            <a:ext cx="3301559" cy="1904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9B886-5740-C043-A53F-0F6020D9B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8" y="3699281"/>
            <a:ext cx="3301559" cy="1912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489F7-E661-5144-AEFC-C330FA200352}"/>
              </a:ext>
            </a:extLst>
          </p:cNvPr>
          <p:cNvSpPr txBox="1"/>
          <p:nvPr/>
        </p:nvSpPr>
        <p:spPr>
          <a:xfrm>
            <a:off x="6170653" y="5532275"/>
            <a:ext cx="206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Sydney - Tokyo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E1DEC-4F95-9C4F-9C58-CC06F7BEE2B9}"/>
              </a:ext>
            </a:extLst>
          </p:cNvPr>
          <p:cNvSpPr txBox="1"/>
          <p:nvPr/>
        </p:nvSpPr>
        <p:spPr>
          <a:xfrm>
            <a:off x="6154838" y="3202996"/>
            <a:ext cx="24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Oregon - Virginia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F04BB-AB9A-C045-BC15-03AA3E87FF89}"/>
              </a:ext>
            </a:extLst>
          </p:cNvPr>
          <p:cNvSpPr txBox="1"/>
          <p:nvPr/>
        </p:nvSpPr>
        <p:spPr>
          <a:xfrm>
            <a:off x="1733101" y="5531435"/>
            <a:ext cx="206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Singapore - Paris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AC226-44F6-7A4D-99CC-9EF8CE61263F}"/>
              </a:ext>
            </a:extLst>
          </p:cNvPr>
          <p:cNvSpPr txBox="1"/>
          <p:nvPr/>
        </p:nvSpPr>
        <p:spPr>
          <a:xfrm>
            <a:off x="1755709" y="3182791"/>
            <a:ext cx="206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Sao Paulo - Montreal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40C559-CA01-DC4B-9555-8275909B99A3}"/>
              </a:ext>
            </a:extLst>
          </p:cNvPr>
          <p:cNvCxnSpPr>
            <a:cxnSpLocks/>
          </p:cNvCxnSpPr>
          <p:nvPr/>
        </p:nvCxnSpPr>
        <p:spPr>
          <a:xfrm flipV="1">
            <a:off x="6313990" y="2873479"/>
            <a:ext cx="457652" cy="329517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1627DD-5DE2-C141-A315-CA6EBDFA720F}"/>
              </a:ext>
            </a:extLst>
          </p:cNvPr>
          <p:cNvSpPr txBox="1"/>
          <p:nvPr/>
        </p:nvSpPr>
        <p:spPr>
          <a:xfrm>
            <a:off x="4326952" y="3130535"/>
            <a:ext cx="198703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paths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(dis)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BD609A-2C90-D84E-92E4-09B49333C42E}"/>
              </a:ext>
            </a:extLst>
          </p:cNvPr>
          <p:cNvCxnSpPr>
            <a:cxnSpLocks/>
          </p:cNvCxnSpPr>
          <p:nvPr/>
        </p:nvCxnSpPr>
        <p:spPr>
          <a:xfrm flipV="1">
            <a:off x="1619250" y="2477924"/>
            <a:ext cx="686493" cy="801615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C5669A-A07A-F549-8136-25809684322C}"/>
              </a:ext>
            </a:extLst>
          </p:cNvPr>
          <p:cNvSpPr txBox="1"/>
          <p:nvPr/>
        </p:nvSpPr>
        <p:spPr>
          <a:xfrm>
            <a:off x="-36595" y="3263709"/>
            <a:ext cx="181150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distribution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8EF358-D07B-D64E-9561-2D7F6BC7659B}"/>
              </a:ext>
            </a:extLst>
          </p:cNvPr>
          <p:cNvCxnSpPr>
            <a:cxnSpLocks/>
          </p:cNvCxnSpPr>
          <p:nvPr/>
        </p:nvCxnSpPr>
        <p:spPr>
          <a:xfrm flipH="1" flipV="1">
            <a:off x="2257842" y="4195365"/>
            <a:ext cx="1298548" cy="118224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3BB145-7823-994E-893D-568461E2EA87}"/>
              </a:ext>
            </a:extLst>
          </p:cNvPr>
          <p:cNvSpPr txBox="1"/>
          <p:nvPr/>
        </p:nvSpPr>
        <p:spPr>
          <a:xfrm>
            <a:off x="3460474" y="5377605"/>
            <a:ext cx="30488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median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best </a:t>
            </a:r>
            <a:r>
              <a:rPr lang="sv-S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endParaRPr lang="sv-SE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C971C9-12BC-824D-BC51-6CE8CAC0FED5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143737" y="2592729"/>
            <a:ext cx="452792" cy="27209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E99615-3A4A-2146-9B83-8EE53F02A165}"/>
              </a:ext>
            </a:extLst>
          </p:cNvPr>
          <p:cNvSpPr txBox="1"/>
          <p:nvPr/>
        </p:nvSpPr>
        <p:spPr>
          <a:xfrm>
            <a:off x="4596529" y="2680158"/>
            <a:ext cx="8898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5’th </a:t>
            </a:r>
            <a:r>
              <a:rPr lang="sv-SE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</a:t>
            </a:r>
            <a:endParaRPr lang="sv-SE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365314-8181-D648-9F28-3C403923B6B9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136570" y="2477925"/>
            <a:ext cx="467126" cy="99143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4A0BD1-820B-8E44-89F7-20F3CEE3CA3A}"/>
              </a:ext>
            </a:extLst>
          </p:cNvPr>
          <p:cNvSpPr txBox="1"/>
          <p:nvPr/>
        </p:nvSpPr>
        <p:spPr>
          <a:xfrm>
            <a:off x="4603696" y="2438568"/>
            <a:ext cx="104858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25’th </a:t>
            </a:r>
            <a:r>
              <a:rPr lang="sv-SE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</a:t>
            </a:r>
            <a:endParaRPr lang="sv-SE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7FD37E-D1C4-8042-8DDD-2035F8EF084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4136570" y="2324349"/>
            <a:ext cx="474293" cy="68966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4590D35-A6A2-C24F-A8AD-72C5E7838443}"/>
              </a:ext>
            </a:extLst>
          </p:cNvPr>
          <p:cNvSpPr txBox="1"/>
          <p:nvPr/>
        </p:nvSpPr>
        <p:spPr>
          <a:xfrm>
            <a:off x="4610863" y="2185849"/>
            <a:ext cx="104858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50’th </a:t>
            </a:r>
            <a:r>
              <a:rPr lang="sv-SE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</a:t>
            </a:r>
            <a:endParaRPr lang="sv-SE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834147-9E23-0644-B4EA-9AFB5FD371D0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4136571" y="2062413"/>
            <a:ext cx="474292" cy="248174"/>
          </a:xfrm>
          <a:prstGeom prst="straightConnector1">
            <a:avLst/>
          </a:prstGeom>
          <a:ln w="571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591496A-A5C5-4B42-958A-0F74DA0971A6}"/>
              </a:ext>
            </a:extLst>
          </p:cNvPr>
          <p:cNvSpPr txBox="1"/>
          <p:nvPr/>
        </p:nvSpPr>
        <p:spPr>
          <a:xfrm>
            <a:off x="4610863" y="1923913"/>
            <a:ext cx="104858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75’th </a:t>
            </a:r>
            <a:r>
              <a:rPr lang="sv-S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</a:t>
            </a:r>
            <a:endParaRPr lang="sv-S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0622AE-887F-2845-A725-979D5EBF73FB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136570" y="1809694"/>
            <a:ext cx="467126" cy="378558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A0723AE-9D06-9B42-9ECF-827A48DDB7B4}"/>
              </a:ext>
            </a:extLst>
          </p:cNvPr>
          <p:cNvSpPr txBox="1"/>
          <p:nvPr/>
        </p:nvSpPr>
        <p:spPr>
          <a:xfrm>
            <a:off x="4603696" y="1671194"/>
            <a:ext cx="104858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95’th </a:t>
            </a:r>
            <a:r>
              <a:rPr lang="sv-SE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</a:t>
            </a:r>
            <a:endParaRPr lang="sv-SE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6" grpId="0" animBg="1"/>
      <p:bldP spid="30" grpId="0" animBg="1"/>
      <p:bldP spid="33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Let’s</a:t>
            </a:r>
            <a:r>
              <a:rPr lang="sv-SE" dirty="0"/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open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a TCP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connection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Oregon and Virginia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E5D74-A76E-4440-B412-7E8B828F6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08"/>
            <a:ext cx="9144000" cy="5239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63A367-3CB4-8A47-820A-7A4ADCB44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216" r="7164" b="896"/>
          <a:stretch/>
        </p:blipFill>
        <p:spPr>
          <a:xfrm>
            <a:off x="144000" y="1188000"/>
            <a:ext cx="8892000" cy="4968000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7B162E77-5AC4-BB4B-AC44-BCBC7705057E}"/>
              </a:ext>
            </a:extLst>
          </p:cNvPr>
          <p:cNvSpPr/>
          <p:nvPr/>
        </p:nvSpPr>
        <p:spPr>
          <a:xfrm>
            <a:off x="373627" y="1424575"/>
            <a:ext cx="7344696" cy="2124870"/>
          </a:xfrm>
          <a:custGeom>
            <a:avLst/>
            <a:gdLst>
              <a:gd name="connsiteX0" fmla="*/ 0 w 6823587"/>
              <a:gd name="connsiteY0" fmla="*/ 679528 h 2124870"/>
              <a:gd name="connsiteX1" fmla="*/ 3185651 w 6823587"/>
              <a:gd name="connsiteY1" fmla="*/ 69928 h 2124870"/>
              <a:gd name="connsiteX2" fmla="*/ 6823587 w 6823587"/>
              <a:gd name="connsiteY2" fmla="*/ 2124870 h 212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587" h="2124870">
                <a:moveTo>
                  <a:pt x="0" y="679528"/>
                </a:moveTo>
                <a:cubicBezTo>
                  <a:pt x="1024193" y="254283"/>
                  <a:pt x="2048387" y="-170962"/>
                  <a:pt x="3185651" y="69928"/>
                </a:cubicBezTo>
                <a:cubicBezTo>
                  <a:pt x="4322915" y="310818"/>
                  <a:pt x="5573251" y="1217844"/>
                  <a:pt x="6823587" y="2124870"/>
                </a:cubicBezTo>
              </a:path>
            </a:pathLst>
          </a:cu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D00FA6D-C223-7544-B8B6-FC3A9543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30D3695-7867-9A4A-9209-790A87CF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* map of USA taken from Bing Maps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414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A46E37-DEE1-784A-A3E5-A4E43FAD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Stable</a:t>
            </a:r>
            <a:r>
              <a:rPr lang="sv-SE" dirty="0"/>
              <a:t> distribution </a:t>
            </a:r>
            <a:r>
              <a:rPr lang="sv-SE" dirty="0" err="1"/>
              <a:t>but</a:t>
            </a:r>
            <a:r>
              <a:rPr lang="sv-SE" dirty="0"/>
              <a:t>…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routed</a:t>
            </a:r>
            <a:r>
              <a:rPr lang="sv-SE" dirty="0"/>
              <a:t> </a:t>
            </a:r>
            <a:r>
              <a:rPr lang="sv-SE" dirty="0" err="1"/>
              <a:t>always</a:t>
            </a:r>
            <a:r>
              <a:rPr lang="sv-SE" dirty="0"/>
              <a:t> on the same </a:t>
            </a:r>
            <a:r>
              <a:rPr lang="sv-SE" dirty="0" err="1"/>
              <a:t>path</a:t>
            </a:r>
            <a:r>
              <a:rPr lang="sv-SE" dirty="0"/>
              <a:t>? </a:t>
            </a:r>
            <a:r>
              <a:rPr lang="sv-SE" dirty="0">
                <a:solidFill>
                  <a:srgbClr val="FF0000"/>
                </a:solidFill>
              </a:rPr>
              <a:t>Not </a:t>
            </a:r>
            <a:r>
              <a:rPr lang="sv-SE" dirty="0" err="1">
                <a:solidFill>
                  <a:srgbClr val="FF0000"/>
                </a:solidFill>
              </a:rPr>
              <a:t>necessarily</a:t>
            </a:r>
            <a:r>
              <a:rPr lang="sv-SE" dirty="0">
                <a:solidFill>
                  <a:srgbClr val="FF0000"/>
                </a:solidFill>
              </a:rPr>
              <a:t>!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75EFE-313E-9148-8FCE-9B6C13D8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20</a:t>
            </a:fld>
            <a:endParaRPr lang="sv-SE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CF05F2-A39D-FA4E-856A-0D1FA6557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56" y="1439185"/>
            <a:ext cx="3600450" cy="1504041"/>
          </a:xfrm>
        </p:spPr>
        <p:txBody>
          <a:bodyPr>
            <a:normAutofit/>
          </a:bodyPr>
          <a:lstStyle/>
          <a:p>
            <a:r>
              <a:rPr lang="sv-SE" sz="1600" dirty="0" err="1"/>
              <a:t>Consider</a:t>
            </a:r>
            <a:r>
              <a:rPr lang="sv-SE" sz="1600" dirty="0"/>
              <a:t> all events </a:t>
            </a:r>
            <a:r>
              <a:rPr lang="sv-SE" sz="1600" dirty="0" err="1"/>
              <a:t>when</a:t>
            </a:r>
            <a:r>
              <a:rPr lang="sv-SE" sz="1600" dirty="0"/>
              <a:t> a </a:t>
            </a:r>
            <a:r>
              <a:rPr lang="sv-SE" sz="1600" dirty="0" err="1"/>
              <a:t>flow</a:t>
            </a:r>
            <a:r>
              <a:rPr lang="sv-SE" sz="1600" dirty="0"/>
              <a:t> </a:t>
            </a:r>
            <a:r>
              <a:rPr lang="sv-SE" sz="1600" dirty="0" err="1"/>
              <a:t>changes</a:t>
            </a:r>
            <a:r>
              <a:rPr lang="sv-SE" sz="1600" dirty="0"/>
              <a:t> </a:t>
            </a:r>
            <a:r>
              <a:rPr lang="sv-SE" sz="1600" dirty="0" err="1"/>
              <a:t>path</a:t>
            </a:r>
            <a:r>
              <a:rPr lang="sv-SE" sz="16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40%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cases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, the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flow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moves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away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10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seconds</a:t>
            </a:r>
            <a:endParaRPr lang="sv-S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v-SE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39CA21-3298-8249-B96B-111652B0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3" y="3723810"/>
            <a:ext cx="6659494" cy="2896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56526-97F8-4547-811F-0362A6C0317E}"/>
              </a:ext>
            </a:extLst>
          </p:cNvPr>
          <p:cNvSpPr txBox="1"/>
          <p:nvPr/>
        </p:nvSpPr>
        <p:spPr>
          <a:xfrm>
            <a:off x="1015563" y="6596279"/>
            <a:ext cx="66594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persistence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C67E9-0050-B04E-BDF5-C8BB9E7A9AEC}"/>
              </a:ext>
            </a:extLst>
          </p:cNvPr>
          <p:cNvSpPr/>
          <p:nvPr/>
        </p:nvSpPr>
        <p:spPr>
          <a:xfrm>
            <a:off x="1025206" y="4952423"/>
            <a:ext cx="224920" cy="41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243F6-9AF9-B549-9EC4-B0DCD9299043}"/>
              </a:ext>
            </a:extLst>
          </p:cNvPr>
          <p:cNvSpPr txBox="1"/>
          <p:nvPr/>
        </p:nvSpPr>
        <p:spPr>
          <a:xfrm rot="16200000">
            <a:off x="-444182" y="4749077"/>
            <a:ext cx="2983614" cy="406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3F5761-A08A-FB4F-A4DC-2F83061979E1}"/>
              </a:ext>
            </a:extLst>
          </p:cNvPr>
          <p:cNvCxnSpPr>
            <a:cxnSpLocks/>
          </p:cNvCxnSpPr>
          <p:nvPr/>
        </p:nvCxnSpPr>
        <p:spPr>
          <a:xfrm>
            <a:off x="1593191" y="5276922"/>
            <a:ext cx="133344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CB56A9-D4C4-9B46-8C92-D906F1943F98}"/>
              </a:ext>
            </a:extLst>
          </p:cNvPr>
          <p:cNvCxnSpPr>
            <a:cxnSpLocks/>
          </p:cNvCxnSpPr>
          <p:nvPr/>
        </p:nvCxnSpPr>
        <p:spPr>
          <a:xfrm flipV="1">
            <a:off x="2926637" y="5276922"/>
            <a:ext cx="0" cy="106115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E40877F-385E-4743-9535-CC2E728CA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5" y="2816482"/>
            <a:ext cx="3224641" cy="2743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E1B33F-D186-3146-9307-A81B62C5B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73" y="2783088"/>
            <a:ext cx="2739794" cy="301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6208FB-5F08-F74C-A9CA-66C38DB3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4" y="3085847"/>
            <a:ext cx="3119143" cy="2978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F93A23-1421-2B4A-9C5B-E63E0DA76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112"/>
          <a:stretch/>
        </p:blipFill>
        <p:spPr>
          <a:xfrm>
            <a:off x="5081568" y="3090092"/>
            <a:ext cx="1913925" cy="2273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C11D4A4-10BF-AE4C-94D9-50BCFBE4D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9" y="3084648"/>
            <a:ext cx="500206" cy="23731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0AAD9B-5A9D-874F-B907-87155CC2CAE2}"/>
              </a:ext>
            </a:extLst>
          </p:cNvPr>
          <p:cNvCxnSpPr>
            <a:cxnSpLocks/>
          </p:cNvCxnSpPr>
          <p:nvPr/>
        </p:nvCxnSpPr>
        <p:spPr>
          <a:xfrm>
            <a:off x="7051859" y="3191155"/>
            <a:ext cx="62319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364CF8-667C-D24E-9E7A-101B1780E678}"/>
              </a:ext>
            </a:extLst>
          </p:cNvPr>
          <p:cNvCxnSpPr>
            <a:cxnSpLocks/>
          </p:cNvCxnSpPr>
          <p:nvPr/>
        </p:nvCxnSpPr>
        <p:spPr>
          <a:xfrm>
            <a:off x="2926637" y="2442258"/>
            <a:ext cx="0" cy="27822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Flows</a:t>
            </a:r>
            <a:r>
              <a:rPr lang="sv-SE" dirty="0"/>
              <a:t> routes on </a:t>
            </a:r>
            <a:r>
              <a:rPr lang="sv-SE" dirty="0" err="1">
                <a:solidFill>
                  <a:srgbClr val="FF0000"/>
                </a:solidFill>
              </a:rPr>
              <a:t>low-latency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paths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>
                <a:solidFill>
                  <a:srgbClr val="FF0000"/>
                </a:solidFill>
              </a:rPr>
              <a:t>more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likely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/>
              <a:t>to </a:t>
            </a:r>
            <a:r>
              <a:rPr lang="sv-SE" dirty="0" err="1"/>
              <a:t>experience</a:t>
            </a:r>
            <a:r>
              <a:rPr lang="sv-SE" dirty="0"/>
              <a:t> a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</a:t>
            </a:r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07ED65-310D-4441-90BB-BF3A66A40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54" y="2850628"/>
            <a:ext cx="5723438" cy="28749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3B5D8-3C5D-A14F-9C9D-7D669AD6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20C3863-8417-534B-8E86-CBAE1735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9" y="1346587"/>
            <a:ext cx="7079126" cy="1504041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counted</a:t>
            </a:r>
            <a:r>
              <a:rPr lang="sv-SE" dirty="0"/>
              <a:t>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moved</a:t>
            </a:r>
            <a:r>
              <a:rPr lang="sv-SE" dirty="0"/>
              <a:t> </a:t>
            </a:r>
            <a:r>
              <a:rPr lang="sv-SE" dirty="0" err="1"/>
              <a:t>away</a:t>
            </a:r>
            <a:r>
              <a:rPr lang="sv-SE" dirty="0"/>
              <a:t> from a </a:t>
            </a:r>
            <a:r>
              <a:rPr lang="sv-SE" dirty="0" err="1"/>
              <a:t>path</a:t>
            </a:r>
            <a:r>
              <a:rPr lang="sv-SE" dirty="0"/>
              <a:t> per </a:t>
            </a:r>
            <a:br>
              <a:rPr lang="sv-SE" dirty="0"/>
            </a:b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class</a:t>
            </a:r>
            <a:r>
              <a:rPr lang="sv-SE" dirty="0"/>
              <a:t> </a:t>
            </a:r>
            <a:r>
              <a:rPr lang="sv-SE"/>
              <a:t>(Oregon-Virginia):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moved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is </a:t>
            </a:r>
            <a:r>
              <a:rPr lang="sv-SE" b="1" dirty="0" err="1"/>
              <a:t>inversely</a:t>
            </a:r>
            <a:r>
              <a:rPr lang="sv-SE" b="1" dirty="0"/>
              <a:t> proportional </a:t>
            </a:r>
            <a:r>
              <a:rPr lang="sv-SE" dirty="0"/>
              <a:t>to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latency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likely</a:t>
            </a:r>
            <a:r>
              <a:rPr lang="sv-SE" dirty="0"/>
              <a:t> </a:t>
            </a:r>
            <a:r>
              <a:rPr lang="sv-SE" dirty="0" err="1"/>
              <a:t>constrained</a:t>
            </a:r>
            <a:r>
              <a:rPr lang="sv-SE" dirty="0"/>
              <a:t> </a:t>
            </a:r>
            <a:r>
              <a:rPr lang="sv-SE" b="1" dirty="0" err="1"/>
              <a:t>shortest-path-based</a:t>
            </a:r>
            <a:r>
              <a:rPr lang="sv-SE" b="1" dirty="0"/>
              <a:t> TE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57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Measuring</a:t>
            </a:r>
            <a:r>
              <a:rPr lang="sv-SE" dirty="0"/>
              <a:t> the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”</a:t>
            </a:r>
            <a:r>
              <a:rPr lang="sv-SE" dirty="0" err="1">
                <a:solidFill>
                  <a:srgbClr val="FF0000"/>
                </a:solidFill>
              </a:rPr>
              <a:t>unfairness</a:t>
            </a:r>
            <a:r>
              <a:rPr lang="sv-SE" dirty="0"/>
              <a:t>”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flows</a:t>
            </a:r>
            <a:endParaRPr lang="sv-S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5A7D20-FD4C-6543-973D-0C975D9B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78" y="3287211"/>
            <a:ext cx="4470843" cy="26718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BB83B-4A6C-E44E-BBFE-4B5ADBBC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E65DB45-FDEB-0B4E-B154-2152F0F60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346587"/>
            <a:ext cx="7524751" cy="1824876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measure</a:t>
            </a:r>
            <a:r>
              <a:rPr lang="sv-SE" dirty="0"/>
              <a:t> the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in 20-sec </a:t>
            </a:r>
            <a:r>
              <a:rPr lang="sv-SE" dirty="0" err="1"/>
              <a:t>interval</a:t>
            </a:r>
            <a:r>
              <a:rPr lang="sv-SE" dirty="0"/>
              <a:t> bins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plot</a:t>
            </a:r>
            <a:r>
              <a:rPr lang="sv-SE" dirty="0"/>
              <a:t> the 50’th, 95’th, 99’th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percentiles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bimodal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behaviour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at 50’th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FFC000"/>
                </a:solidFill>
              </a:rPr>
              <a:t>12% </a:t>
            </a:r>
            <a:r>
              <a:rPr lang="sv-SE" b="1" dirty="0" err="1">
                <a:solidFill>
                  <a:srgbClr val="FFC000"/>
                </a:solidFill>
              </a:rPr>
              <a:t>difference</a:t>
            </a:r>
            <a:r>
              <a:rPr lang="sv-SE" b="1" dirty="0">
                <a:solidFill>
                  <a:srgbClr val="FFC000"/>
                </a:solidFill>
              </a:rPr>
              <a:t> for all </a:t>
            </a:r>
            <a:r>
              <a:rPr lang="sv-SE" b="1" dirty="0" err="1">
                <a:solidFill>
                  <a:srgbClr val="FFC000"/>
                </a:solidFill>
              </a:rPr>
              <a:t>percentiles</a:t>
            </a:r>
            <a:endParaRPr lang="sv-SE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A861CA-9D84-C64F-A7CF-B25B49D1CCCB}"/>
              </a:ext>
            </a:extLst>
          </p:cNvPr>
          <p:cNvCxnSpPr>
            <a:cxnSpLocks/>
          </p:cNvCxnSpPr>
          <p:nvPr/>
        </p:nvCxnSpPr>
        <p:spPr>
          <a:xfrm flipH="1">
            <a:off x="3200400" y="2401747"/>
            <a:ext cx="1151681" cy="2291787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B47102-DED5-284B-8A72-9B3290A0E065}"/>
              </a:ext>
            </a:extLst>
          </p:cNvPr>
          <p:cNvCxnSpPr>
            <a:cxnSpLocks/>
          </p:cNvCxnSpPr>
          <p:nvPr/>
        </p:nvCxnSpPr>
        <p:spPr>
          <a:xfrm>
            <a:off x="4572000" y="2401747"/>
            <a:ext cx="1498922" cy="1527858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AFF104-1C87-4446-B170-5142FA8BFD77}"/>
              </a:ext>
            </a:extLst>
          </p:cNvPr>
          <p:cNvCxnSpPr>
            <a:cxnSpLocks/>
          </p:cNvCxnSpPr>
          <p:nvPr/>
        </p:nvCxnSpPr>
        <p:spPr>
          <a:xfrm flipH="1">
            <a:off x="3102015" y="5453605"/>
            <a:ext cx="341453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0711F4-FA09-4D4C-BB65-DBCADE82D238}"/>
              </a:ext>
            </a:extLst>
          </p:cNvPr>
          <p:cNvCxnSpPr/>
          <p:nvPr/>
        </p:nvCxnSpPr>
        <p:spPr>
          <a:xfrm>
            <a:off x="6577645" y="3524491"/>
            <a:ext cx="0" cy="193876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3A73AE9-0AEF-D24A-BEA7-F1770BCF0784}"/>
              </a:ext>
            </a:extLst>
          </p:cNvPr>
          <p:cNvSpPr txBox="1"/>
          <p:nvPr/>
        </p:nvSpPr>
        <p:spPr>
          <a:xfrm>
            <a:off x="4352081" y="5098178"/>
            <a:ext cx="131517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sz="1600" b="1" dirty="0">
                <a:solidFill>
                  <a:srgbClr val="FFC000"/>
                </a:solidFill>
              </a:rPr>
              <a:t>12%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B50E1-7F28-D741-8661-C8BD3FD720FF}"/>
              </a:ext>
            </a:extLst>
          </p:cNvPr>
          <p:cNvSpPr txBox="1"/>
          <p:nvPr/>
        </p:nvSpPr>
        <p:spPr>
          <a:xfrm rot="16200000">
            <a:off x="1199850" y="4339983"/>
            <a:ext cx="23249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TCP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9" y="404870"/>
            <a:ext cx="7468469" cy="668338"/>
          </a:xfrm>
        </p:spPr>
        <p:txBody>
          <a:bodyPr/>
          <a:lstStyle/>
          <a:p>
            <a:r>
              <a:rPr lang="sv-SE" dirty="0" err="1"/>
              <a:t>Measuring</a:t>
            </a:r>
            <a:r>
              <a:rPr lang="sv-SE" dirty="0"/>
              <a:t> </a:t>
            </a:r>
            <a:r>
              <a:rPr lang="sv-SE" dirty="0" err="1"/>
              <a:t>instabilities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”</a:t>
            </a:r>
            <a:r>
              <a:rPr lang="sv-SE" dirty="0" err="1"/>
              <a:t>low</a:t>
            </a:r>
            <a:r>
              <a:rPr lang="sv-SE" dirty="0"/>
              <a:t>” or ”</a:t>
            </a:r>
            <a:r>
              <a:rPr lang="sv-SE" dirty="0" err="1"/>
              <a:t>high</a:t>
            </a:r>
            <a:r>
              <a:rPr lang="sv-SE" dirty="0"/>
              <a:t>” </a:t>
            </a:r>
            <a:r>
              <a:rPr lang="sv-SE" dirty="0" err="1"/>
              <a:t>season</a:t>
            </a:r>
            <a:endParaRPr lang="sv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87DA79-463E-C94B-A2D7-FB51C9405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4" y="3171463"/>
            <a:ext cx="4647235" cy="27483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6D1E4-0845-5A44-9114-149AE26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FEA2618-CD19-3F46-AA7E-E6926602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346587"/>
            <a:ext cx="6491479" cy="3265256"/>
          </a:xfrm>
        </p:spPr>
        <p:txBody>
          <a:bodyPr>
            <a:normAutofit/>
          </a:bodyPr>
          <a:lstStyle/>
          <a:p>
            <a:r>
              <a:rPr lang="en" dirty="0"/>
              <a:t>Large cloud networks tune the “aggressiveness” of their TE mechanisms according to the users’ load</a:t>
            </a:r>
          </a:p>
          <a:p>
            <a:r>
              <a:rPr lang="en" dirty="0"/>
              <a:t>We performed again the same measurements during “low” season, expecting to see less path changes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67DAB-706D-2144-ACE9-991C192E04FD}"/>
              </a:ext>
            </a:extLst>
          </p:cNvPr>
          <p:cNvSpPr txBox="1"/>
          <p:nvPr/>
        </p:nvSpPr>
        <p:spPr>
          <a:xfrm>
            <a:off x="4103225" y="4085393"/>
            <a:ext cx="58452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33%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54ED7-AB26-9740-8231-C99C27CC0B88}"/>
              </a:ext>
            </a:extLst>
          </p:cNvPr>
          <p:cNvSpPr txBox="1"/>
          <p:nvPr/>
        </p:nvSpPr>
        <p:spPr>
          <a:xfrm rot="16200000">
            <a:off x="1395526" y="4356860"/>
            <a:ext cx="23249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A9820F8-F3AD-974C-A4FD-3DB9439D1F5B}"/>
              </a:ext>
            </a:extLst>
          </p:cNvPr>
          <p:cNvSpPr/>
          <p:nvPr/>
        </p:nvSpPr>
        <p:spPr>
          <a:xfrm>
            <a:off x="3264061" y="3796496"/>
            <a:ext cx="3871731" cy="1024360"/>
          </a:xfrm>
          <a:custGeom>
            <a:avLst/>
            <a:gdLst>
              <a:gd name="connsiteX0" fmla="*/ 3865944 w 3871731"/>
              <a:gd name="connsiteY0" fmla="*/ 0 h 1024360"/>
              <a:gd name="connsiteX1" fmla="*/ 2355448 w 3871731"/>
              <a:gd name="connsiteY1" fmla="*/ 115747 h 1024360"/>
              <a:gd name="connsiteX2" fmla="*/ 2257063 w 3871731"/>
              <a:gd name="connsiteY2" fmla="*/ 144684 h 1024360"/>
              <a:gd name="connsiteX3" fmla="*/ 2181828 w 3871731"/>
              <a:gd name="connsiteY3" fmla="*/ 225707 h 1024360"/>
              <a:gd name="connsiteX4" fmla="*/ 1828800 w 3871731"/>
              <a:gd name="connsiteY4" fmla="*/ 515074 h 1024360"/>
              <a:gd name="connsiteX5" fmla="*/ 364602 w 3871731"/>
              <a:gd name="connsiteY5" fmla="*/ 798653 h 1024360"/>
              <a:gd name="connsiteX6" fmla="*/ 133109 w 3871731"/>
              <a:gd name="connsiteY6" fmla="*/ 920188 h 1024360"/>
              <a:gd name="connsiteX7" fmla="*/ 0 w 3871731"/>
              <a:gd name="connsiteY7" fmla="*/ 1024360 h 1024360"/>
              <a:gd name="connsiteX8" fmla="*/ 3871731 w 3871731"/>
              <a:gd name="connsiteY8" fmla="*/ 949124 h 1024360"/>
              <a:gd name="connsiteX9" fmla="*/ 3865944 w 3871731"/>
              <a:gd name="connsiteY9" fmla="*/ 0 h 1024360"/>
              <a:gd name="connsiteX0" fmla="*/ 3865944 w 3871731"/>
              <a:gd name="connsiteY0" fmla="*/ 0 h 1024360"/>
              <a:gd name="connsiteX1" fmla="*/ 2355448 w 3871731"/>
              <a:gd name="connsiteY1" fmla="*/ 115747 h 1024360"/>
              <a:gd name="connsiteX2" fmla="*/ 2257063 w 3871731"/>
              <a:gd name="connsiteY2" fmla="*/ 144684 h 1024360"/>
              <a:gd name="connsiteX3" fmla="*/ 2106592 w 3871731"/>
              <a:gd name="connsiteY3" fmla="*/ 306730 h 1024360"/>
              <a:gd name="connsiteX4" fmla="*/ 1828800 w 3871731"/>
              <a:gd name="connsiteY4" fmla="*/ 515074 h 1024360"/>
              <a:gd name="connsiteX5" fmla="*/ 364602 w 3871731"/>
              <a:gd name="connsiteY5" fmla="*/ 798653 h 1024360"/>
              <a:gd name="connsiteX6" fmla="*/ 133109 w 3871731"/>
              <a:gd name="connsiteY6" fmla="*/ 920188 h 1024360"/>
              <a:gd name="connsiteX7" fmla="*/ 0 w 3871731"/>
              <a:gd name="connsiteY7" fmla="*/ 1024360 h 1024360"/>
              <a:gd name="connsiteX8" fmla="*/ 3871731 w 3871731"/>
              <a:gd name="connsiteY8" fmla="*/ 949124 h 1024360"/>
              <a:gd name="connsiteX9" fmla="*/ 3865944 w 3871731"/>
              <a:gd name="connsiteY9" fmla="*/ 0 h 102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1731" h="1024360">
                <a:moveTo>
                  <a:pt x="3865944" y="0"/>
                </a:moveTo>
                <a:lnTo>
                  <a:pt x="2355448" y="115747"/>
                </a:lnTo>
                <a:lnTo>
                  <a:pt x="2257063" y="144684"/>
                </a:lnTo>
                <a:lnTo>
                  <a:pt x="2106592" y="306730"/>
                </a:lnTo>
                <a:lnTo>
                  <a:pt x="1828800" y="515074"/>
                </a:lnTo>
                <a:lnTo>
                  <a:pt x="364602" y="798653"/>
                </a:lnTo>
                <a:lnTo>
                  <a:pt x="133109" y="920188"/>
                </a:lnTo>
                <a:lnTo>
                  <a:pt x="0" y="1024360"/>
                </a:lnTo>
                <a:lnTo>
                  <a:pt x="3871731" y="949124"/>
                </a:lnTo>
                <a:lnTo>
                  <a:pt x="386594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7C1D59-A150-0E43-BE2F-9AFC94F65DA8}"/>
              </a:ext>
            </a:extLst>
          </p:cNvPr>
          <p:cNvSpPr/>
          <p:nvPr/>
        </p:nvSpPr>
        <p:spPr>
          <a:xfrm>
            <a:off x="5034987" y="3171463"/>
            <a:ext cx="1446836" cy="153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24F43F-9522-F04E-AA56-2005411FBF35}"/>
              </a:ext>
            </a:extLst>
          </p:cNvPr>
          <p:cNvCxnSpPr>
            <a:cxnSpLocks/>
          </p:cNvCxnSpPr>
          <p:nvPr/>
        </p:nvCxnSpPr>
        <p:spPr>
          <a:xfrm flipV="1">
            <a:off x="3264061" y="4901878"/>
            <a:ext cx="0" cy="54401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9EDFA9-2321-E543-A02E-B0DFA1A8F5F9}"/>
              </a:ext>
            </a:extLst>
          </p:cNvPr>
          <p:cNvSpPr txBox="1"/>
          <p:nvPr/>
        </p:nvSpPr>
        <p:spPr>
          <a:xfrm>
            <a:off x="3140503" y="4881495"/>
            <a:ext cx="197174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is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this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network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update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churn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68FDAD-8114-DC4D-8EF3-276ECB384E19}"/>
              </a:ext>
            </a:extLst>
          </p:cNvPr>
          <p:cNvCxnSpPr>
            <a:cxnSpLocks/>
          </p:cNvCxnSpPr>
          <p:nvPr/>
        </p:nvCxnSpPr>
        <p:spPr>
          <a:xfrm flipH="1">
            <a:off x="4126375" y="4440820"/>
            <a:ext cx="584522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60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7D20BA-044B-1F4C-8B60-F84962C27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6" y="2845716"/>
            <a:ext cx="8672624" cy="34393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30EB2B-2D6F-5B4F-9491-3651B83D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1K of data can take 18% more time when the flow is mapped to a high latency path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3E42D-F0D9-F040-BCA9-0320C22A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9DFAE-A08D-3946-8D0D-8F66C8789045}"/>
              </a:ext>
            </a:extLst>
          </p:cNvPr>
          <p:cNvSpPr txBox="1"/>
          <p:nvPr/>
        </p:nvSpPr>
        <p:spPr>
          <a:xfrm rot="16200000">
            <a:off x="-1297186" y="4244946"/>
            <a:ext cx="3167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iperf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09BA80B-3D2E-944D-B9B7-CFD3EA8FE7C5}"/>
              </a:ext>
            </a:extLst>
          </p:cNvPr>
          <p:cNvSpPr txBox="1">
            <a:spLocks/>
          </p:cNvSpPr>
          <p:nvPr/>
        </p:nvSpPr>
        <p:spPr>
          <a:xfrm>
            <a:off x="1619248" y="1346587"/>
            <a:ext cx="6491479" cy="32652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We generated a large number of </a:t>
            </a:r>
            <a:r>
              <a:rPr lang="en" dirty="0" err="1"/>
              <a:t>iperf</a:t>
            </a:r>
            <a:r>
              <a:rPr lang="en" dirty="0"/>
              <a:t> tests from Oregon (US west coast) to Virginia (US east coast) </a:t>
            </a:r>
          </a:p>
          <a:p>
            <a:r>
              <a:rPr lang="en" dirty="0"/>
              <a:t>We moved 1K of data in each </a:t>
            </a:r>
            <a:r>
              <a:rPr lang="en" dirty="0" err="1"/>
              <a:t>iperf</a:t>
            </a:r>
            <a:r>
              <a:rPr lang="en" dirty="0"/>
              <a:t> test</a:t>
            </a:r>
          </a:p>
          <a:p>
            <a:r>
              <a:rPr lang="en" dirty="0"/>
              <a:t>We did not observe any packet retransmission</a:t>
            </a:r>
          </a:p>
          <a:p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E350AC-595C-BF43-93C7-0E2D281232A9}"/>
              </a:ext>
            </a:extLst>
          </p:cNvPr>
          <p:cNvSpPr txBox="1"/>
          <p:nvPr/>
        </p:nvSpPr>
        <p:spPr>
          <a:xfrm>
            <a:off x="4649524" y="4149195"/>
            <a:ext cx="58452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18%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D080A2-3CE7-6748-98C8-9583298FA2CC}"/>
              </a:ext>
            </a:extLst>
          </p:cNvPr>
          <p:cNvCxnSpPr>
            <a:cxnSpLocks/>
          </p:cNvCxnSpPr>
          <p:nvPr/>
        </p:nvCxnSpPr>
        <p:spPr>
          <a:xfrm flipH="1">
            <a:off x="1653973" y="4550714"/>
            <a:ext cx="6575627" cy="1687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26DA-A274-9348-AB15-77DF4A988A18}"/>
              </a:ext>
            </a:extLst>
          </p:cNvPr>
          <p:cNvCxnSpPr/>
          <p:nvPr/>
        </p:nvCxnSpPr>
        <p:spPr>
          <a:xfrm>
            <a:off x="1619248" y="4487749"/>
            <a:ext cx="0" cy="102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C4BFAB-584D-574A-A335-30EDCF50710B}"/>
              </a:ext>
            </a:extLst>
          </p:cNvPr>
          <p:cNvCxnSpPr>
            <a:cxnSpLocks/>
          </p:cNvCxnSpPr>
          <p:nvPr/>
        </p:nvCxnSpPr>
        <p:spPr>
          <a:xfrm>
            <a:off x="8229600" y="3321934"/>
            <a:ext cx="0" cy="11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8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9" y="404870"/>
            <a:ext cx="7468469" cy="668338"/>
          </a:xfrm>
        </p:spPr>
        <p:txBody>
          <a:bodyPr/>
          <a:lstStyle/>
          <a:p>
            <a:r>
              <a:rPr lang="sv-SE" dirty="0" err="1"/>
              <a:t>Conclusions</a:t>
            </a:r>
            <a:r>
              <a:rPr lang="sv-SE" dirty="0"/>
              <a:t> and </a:t>
            </a:r>
            <a:r>
              <a:rPr lang="sv-SE" dirty="0" err="1"/>
              <a:t>takeaway</a:t>
            </a:r>
            <a:r>
              <a:rPr lang="sv-SE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6D1E4-0845-5A44-9114-149AE26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FEA2618-CD19-3F46-AA7E-E6926602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346586"/>
            <a:ext cx="7524751" cy="4608589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measured</a:t>
            </a:r>
            <a:r>
              <a:rPr lang="sv-SE" dirty="0"/>
              <a:t> the </a:t>
            </a:r>
            <a:r>
              <a:rPr lang="sv-SE" dirty="0" err="1"/>
              <a:t>largest</a:t>
            </a:r>
            <a:r>
              <a:rPr lang="sv-SE" dirty="0"/>
              <a:t> </a:t>
            </a:r>
            <a:r>
              <a:rPr lang="sv-SE" dirty="0" err="1"/>
              <a:t>worldwide</a:t>
            </a:r>
            <a:r>
              <a:rPr lang="sv-SE" dirty="0"/>
              <a:t> </a:t>
            </a:r>
            <a:r>
              <a:rPr lang="sv-SE" dirty="0" err="1"/>
              <a:t>cloud</a:t>
            </a:r>
            <a:r>
              <a:rPr lang="sv-SE" dirty="0"/>
              <a:t> </a:t>
            </a:r>
            <a:r>
              <a:rPr lang="sv-SE" dirty="0" err="1"/>
              <a:t>backbone</a:t>
            </a:r>
            <a:r>
              <a:rPr lang="sv-SE" dirty="0"/>
              <a:t> </a:t>
            </a:r>
            <a:r>
              <a:rPr lang="sv-SE" dirty="0" err="1"/>
              <a:t>network</a:t>
            </a:r>
            <a:r>
              <a:rPr lang="sv-SE" dirty="0"/>
              <a:t> (AWS):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Insight</a:t>
            </a:r>
            <a:r>
              <a:rPr lang="sv-SE" b="1" dirty="0"/>
              <a:t> #1</a:t>
            </a:r>
            <a:r>
              <a:rPr lang="sv-SE" dirty="0"/>
              <a:t>: </a:t>
            </a:r>
            <a:r>
              <a:rPr lang="sv-SE" b="1" dirty="0" err="1">
                <a:solidFill>
                  <a:srgbClr val="FF0000"/>
                </a:solidFill>
              </a:rPr>
              <a:t>very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reactive</a:t>
            </a:r>
            <a:r>
              <a:rPr lang="sv-SE" b="1" dirty="0">
                <a:solidFill>
                  <a:srgbClr val="FF0000"/>
                </a:solidFill>
              </a:rPr>
              <a:t> TE</a:t>
            </a:r>
            <a:r>
              <a:rPr lang="sv-SE" dirty="0"/>
              <a:t>, </a:t>
            </a:r>
            <a:r>
              <a:rPr lang="sv-SE" dirty="0" err="1"/>
              <a:t>especially</a:t>
            </a:r>
            <a:r>
              <a:rPr lang="sv-SE" dirty="0"/>
              <a:t> </a:t>
            </a:r>
            <a:r>
              <a:rPr lang="sv-SE" dirty="0" err="1"/>
              <a:t>across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Insight</a:t>
            </a:r>
            <a:r>
              <a:rPr lang="sv-SE" b="1" dirty="0"/>
              <a:t> #2</a:t>
            </a:r>
            <a:r>
              <a:rPr lang="sv-SE" dirty="0"/>
              <a:t>: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</a:t>
            </a:r>
            <a:r>
              <a:rPr lang="sv-SE" b="1" dirty="0" err="1">
                <a:solidFill>
                  <a:srgbClr val="FF0000"/>
                </a:solidFill>
              </a:rPr>
              <a:t>unfair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 </a:t>
            </a:r>
          </a:p>
          <a:p>
            <a:pPr marL="698500" lvl="1" indent="-342900"/>
            <a:r>
              <a:rPr lang="sv-SE" dirty="0" err="1"/>
              <a:t>both</a:t>
            </a:r>
            <a:r>
              <a:rPr lang="sv-SE" dirty="0"/>
              <a:t> in Round </a:t>
            </a:r>
            <a:r>
              <a:rPr lang="sv-SE" dirty="0" err="1"/>
              <a:t>Trip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and in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changes</a:t>
            </a:r>
            <a:endParaRPr lang="sv-SE" dirty="0"/>
          </a:p>
          <a:p>
            <a:pPr marL="342900" indent="-342900"/>
            <a:endParaRPr lang="sv-SE" dirty="0"/>
          </a:p>
          <a:p>
            <a:pPr marL="342900" indent="-342900"/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Far-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reaching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implications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/>
              <a:t>on the </a:t>
            </a:r>
            <a:r>
              <a:rPr lang="sv-SE" dirty="0" err="1"/>
              <a:t>cloud</a:t>
            </a:r>
            <a:r>
              <a:rPr lang="sv-SE" dirty="0"/>
              <a:t> </a:t>
            </a:r>
            <a:r>
              <a:rPr lang="sv-SE" dirty="0">
                <a:sym typeface="Wingdings" pitchFamily="2" charset="2"/>
              </a:rPr>
              <a:t> </a:t>
            </a:r>
            <a:r>
              <a:rPr lang="sv-SE" dirty="0" err="1">
                <a:sym typeface="Wingdings" pitchFamily="2" charset="2"/>
              </a:rPr>
              <a:t>tenants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interaction</a:t>
            </a:r>
            <a:r>
              <a:rPr lang="sv-S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congestion</a:t>
            </a:r>
            <a:r>
              <a:rPr lang="sv-SE" b="1" dirty="0"/>
              <a:t> </a:t>
            </a:r>
            <a:r>
              <a:rPr lang="sv-SE" b="1" dirty="0" err="1"/>
              <a:t>control</a:t>
            </a:r>
            <a:r>
              <a:rPr lang="sv-SE" b="1" dirty="0"/>
              <a:t>: </a:t>
            </a:r>
            <a:r>
              <a:rPr lang="sv-SE" dirty="0"/>
              <a:t>TCP </a:t>
            </a:r>
            <a:r>
              <a:rPr lang="sv-SE" dirty="0" err="1"/>
              <a:t>Cubic</a:t>
            </a:r>
            <a:r>
              <a:rPr lang="sv-SE" dirty="0"/>
              <a:t> </a:t>
            </a:r>
            <a:r>
              <a:rPr lang="sv-SE" dirty="0" err="1"/>
              <a:t>suffers</a:t>
            </a:r>
            <a:r>
              <a:rPr lang="sv-SE" dirty="0"/>
              <a:t> from packet </a:t>
            </a:r>
            <a:r>
              <a:rPr lang="sv-SE" dirty="0" err="1"/>
              <a:t>reordering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latency</a:t>
            </a:r>
            <a:r>
              <a:rPr lang="sv-SE" dirty="0"/>
              <a:t>: </a:t>
            </a:r>
            <a:r>
              <a:rPr lang="sv-SE" dirty="0" err="1"/>
              <a:t>low-latency</a:t>
            </a:r>
            <a:r>
              <a:rPr lang="sv-SE" dirty="0"/>
              <a:t> geo-</a:t>
            </a:r>
            <a:r>
              <a:rPr lang="sv-SE" dirty="0" err="1"/>
              <a:t>distributed</a:t>
            </a:r>
            <a:r>
              <a:rPr lang="sv-SE" dirty="0"/>
              <a:t> </a:t>
            </a:r>
            <a:r>
              <a:rPr lang="sv-SE" dirty="0" err="1"/>
              <a:t>emerging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r>
              <a:rPr lang="sv-SE" dirty="0"/>
              <a:t>  </a:t>
            </a:r>
            <a:br>
              <a:rPr lang="sv-SE" dirty="0"/>
            </a:br>
            <a:r>
              <a:rPr lang="sv-SE" dirty="0" err="1"/>
              <a:t>require</a:t>
            </a:r>
            <a:r>
              <a:rPr lang="sv-SE" dirty="0"/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low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/>
              <a:t>and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deterministic</a:t>
            </a:r>
            <a:r>
              <a:rPr lang="sv-SE" dirty="0"/>
              <a:t> </a:t>
            </a:r>
            <a:r>
              <a:rPr lang="sv-SE" dirty="0" err="1"/>
              <a:t>latencies</a:t>
            </a:r>
            <a:endParaRPr lang="sv-S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selfish-routing</a:t>
            </a:r>
            <a:r>
              <a:rPr lang="sv-SE" dirty="0"/>
              <a:t>: </a:t>
            </a:r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developers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force </a:t>
            </a:r>
            <a:r>
              <a:rPr lang="sv-SE" dirty="0" err="1"/>
              <a:t>multiplexing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on </a:t>
            </a:r>
            <a:r>
              <a:rPr lang="sv-SE" dirty="0" err="1"/>
              <a:t>shortest</a:t>
            </a:r>
            <a:r>
              <a:rPr lang="sv-SE" dirty="0"/>
              <a:t> </a:t>
            </a:r>
            <a:r>
              <a:rPr lang="sv-SE" dirty="0" err="1"/>
              <a:t>paths</a:t>
            </a:r>
            <a:r>
              <a:rPr lang="sv-SE" dirty="0"/>
              <a:t>, </a:t>
            </a:r>
            <a:r>
              <a:rPr lang="sv-SE" dirty="0" err="1"/>
              <a:t>ultimately</a:t>
            </a:r>
            <a:r>
              <a:rPr lang="sv-SE" dirty="0"/>
              <a:t> </a:t>
            </a:r>
            <a:r>
              <a:rPr lang="sv-SE" dirty="0" err="1"/>
              <a:t>defeating</a:t>
            </a:r>
            <a:r>
              <a:rPr lang="sv-SE" dirty="0"/>
              <a:t> </a:t>
            </a:r>
            <a:r>
              <a:rPr lang="sv-SE" dirty="0" err="1"/>
              <a:t>cloud</a:t>
            </a:r>
            <a:r>
              <a:rPr lang="sv-SE" dirty="0"/>
              <a:t> TE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14" name="Underrubrik 5">
            <a:extLst>
              <a:ext uri="{FF2B5EF4-FFF2-40B4-BE49-F238E27FC236}">
                <a16:creationId xmlns:a16="http://schemas.microsoft.com/office/drawing/2014/main" id="{26D5AD4A-7E26-CA41-9C22-E606D9400FDC}"/>
              </a:ext>
            </a:extLst>
          </p:cNvPr>
          <p:cNvSpPr txBox="1">
            <a:spLocks/>
          </p:cNvSpPr>
          <p:nvPr/>
        </p:nvSpPr>
        <p:spPr bwMode="gray">
          <a:xfrm>
            <a:off x="1219920" y="5237767"/>
            <a:ext cx="7468470" cy="16942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b="1" dirty="0" err="1"/>
              <a:t>Thank</a:t>
            </a:r>
            <a:r>
              <a:rPr lang="sv-SE" b="1" dirty="0"/>
              <a:t> </a:t>
            </a:r>
            <a:r>
              <a:rPr lang="sv-SE" b="1" dirty="0" err="1"/>
              <a:t>you</a:t>
            </a:r>
            <a:r>
              <a:rPr lang="sv-SE" b="1" dirty="0"/>
              <a:t>!</a:t>
            </a:r>
            <a:br>
              <a:rPr lang="sv-SE" b="1" dirty="0"/>
            </a:br>
            <a:r>
              <a:rPr lang="sv-SE" b="1" dirty="0"/>
              <a:t>Marco Chiesa &lt; </a:t>
            </a:r>
            <a:r>
              <a:rPr lang="sv-SE" b="1" dirty="0" err="1"/>
              <a:t>mchiesa@kth.se</a:t>
            </a:r>
            <a:r>
              <a:rPr lang="sv-SE" b="1" dirty="0"/>
              <a:t> &gt;</a:t>
            </a:r>
            <a:br>
              <a:rPr lang="sv-SE" b="1" dirty="0"/>
            </a:br>
            <a:r>
              <a:rPr lang="sv-SE" sz="1600" b="1" dirty="0">
                <a:solidFill>
                  <a:schemeClr val="bg1"/>
                </a:solidFill>
              </a:rPr>
              <a:t>KTH Royal </a:t>
            </a:r>
            <a:r>
              <a:rPr lang="sv-SE" sz="1600" b="1" dirty="0" err="1">
                <a:solidFill>
                  <a:schemeClr val="bg1"/>
                </a:solidFill>
              </a:rPr>
              <a:t>Institute</a:t>
            </a:r>
            <a:r>
              <a:rPr lang="sv-SE" sz="1600" b="1" dirty="0">
                <a:solidFill>
                  <a:schemeClr val="bg1"/>
                </a:solidFill>
              </a:rPr>
              <a:t> </a:t>
            </a:r>
            <a:r>
              <a:rPr lang="sv-SE" sz="1600" b="1" dirty="0" err="1">
                <a:solidFill>
                  <a:schemeClr val="bg1"/>
                </a:solidFill>
              </a:rPr>
              <a:t>of</a:t>
            </a:r>
            <a:r>
              <a:rPr lang="sv-SE" sz="1600" b="1" dirty="0">
                <a:solidFill>
                  <a:schemeClr val="bg1"/>
                </a:solidFill>
              </a:rPr>
              <a:t> </a:t>
            </a:r>
            <a:r>
              <a:rPr lang="sv-SE" sz="1600" b="1" dirty="0" err="1">
                <a:solidFill>
                  <a:schemeClr val="bg1"/>
                </a:solidFill>
              </a:rPr>
              <a:t>Technology</a:t>
            </a:r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50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Selfish routing: giving control to the cloud tenants may lead to an </a:t>
            </a:r>
            <a:r>
              <a:rPr lang="en-US" dirty="0">
                <a:solidFill>
                  <a:srgbClr val="FF0000"/>
                </a:solidFill>
              </a:rPr>
              <a:t>unhealthy </a:t>
            </a:r>
            <a:r>
              <a:rPr lang="en-US" dirty="0"/>
              <a:t>situation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26</a:t>
            </a:fld>
            <a:endParaRPr lang="sv-SE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DACB2-66CB-8C4F-B570-0B141A2C7B1A}"/>
              </a:ext>
            </a:extLst>
          </p:cNvPr>
          <p:cNvSpPr/>
          <p:nvPr/>
        </p:nvSpPr>
        <p:spPr>
          <a:xfrm>
            <a:off x="5670634" y="5014734"/>
            <a:ext cx="1678330" cy="25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05FBEB-59D7-8C4C-9B48-C59E30AF5BA3}"/>
              </a:ext>
            </a:extLst>
          </p:cNvPr>
          <p:cNvSpPr/>
          <p:nvPr/>
        </p:nvSpPr>
        <p:spPr>
          <a:xfrm>
            <a:off x="5682209" y="4760087"/>
            <a:ext cx="1678330" cy="25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62768-7166-C64D-BD9C-43370AA09D3D}"/>
              </a:ext>
            </a:extLst>
          </p:cNvPr>
          <p:cNvSpPr/>
          <p:nvPr/>
        </p:nvSpPr>
        <p:spPr>
          <a:xfrm>
            <a:off x="5682209" y="4505443"/>
            <a:ext cx="1678330" cy="251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561586-EBE4-7545-807E-2776DC5C5026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8A9764-1D85-354F-9C57-0F9BB0ECD7EC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88C2A8-093F-CE4C-8846-1B4289693624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6DAFD5-AA32-1B44-97BC-9E1299AC886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4752520" y="163125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4752520" y="2177395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4487172" y="1947849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4573226" y="1954380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6598474" y="1940032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6684528" y="1946563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5330525" y="2757816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5332684" y="1241995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3118079" y="1760460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3120144" y="2002550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3119824" y="2269746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2252389" y="166598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2247903" y="1945226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2251393" y="2224470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/>
              <p:nvPr/>
            </p:nvSpPr>
            <p:spPr>
              <a:xfrm>
                <a:off x="4668493" y="1329463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93" y="1329463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48780" t="-112121" r="-29268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/>
              <p:nvPr/>
            </p:nvSpPr>
            <p:spPr>
              <a:xfrm>
                <a:off x="4668492" y="2616423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92" y="2616423"/>
                <a:ext cx="516153" cy="412485"/>
              </a:xfrm>
              <a:prstGeom prst="rect">
                <a:avLst/>
              </a:prstGeom>
              <a:blipFill>
                <a:blip r:embed="rId3"/>
                <a:stretch>
                  <a:fillRect l="-48780" t="-112121" r="-29268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Arrow 55">
            <a:extLst>
              <a:ext uri="{FF2B5EF4-FFF2-40B4-BE49-F238E27FC236}">
                <a16:creationId xmlns:a16="http://schemas.microsoft.com/office/drawing/2014/main" id="{7A3D1924-5CF4-B344-9BE7-3D4A6F6612A6}"/>
              </a:ext>
            </a:extLst>
          </p:cNvPr>
          <p:cNvSpPr/>
          <p:nvPr/>
        </p:nvSpPr>
        <p:spPr>
          <a:xfrm rot="20116092">
            <a:off x="4999234" y="1762821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B65A5FB-E83A-FB43-A0FD-8BB679CB2B3B}"/>
              </a:ext>
            </a:extLst>
          </p:cNvPr>
          <p:cNvSpPr/>
          <p:nvPr/>
        </p:nvSpPr>
        <p:spPr>
          <a:xfrm rot="1827716">
            <a:off x="4996628" y="2336248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5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019307"/>
            <a:ext cx="1678330" cy="7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510020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Selfish routing: giving control to the cloud tenants may lead to an </a:t>
            </a:r>
            <a:r>
              <a:rPr lang="en-US" dirty="0">
                <a:solidFill>
                  <a:srgbClr val="FF0000"/>
                </a:solidFill>
              </a:rPr>
              <a:t>unhealthy </a:t>
            </a:r>
            <a:r>
              <a:rPr lang="en-US" dirty="0"/>
              <a:t>situation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27</a:t>
            </a:fld>
            <a:endParaRPr lang="sv-SE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DACB2-66CB-8C4F-B570-0B141A2C7B1A}"/>
              </a:ext>
            </a:extLst>
          </p:cNvPr>
          <p:cNvSpPr/>
          <p:nvPr/>
        </p:nvSpPr>
        <p:spPr>
          <a:xfrm>
            <a:off x="5670634" y="5014734"/>
            <a:ext cx="1678330" cy="25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62768-7166-C64D-BD9C-43370AA09D3D}"/>
              </a:ext>
            </a:extLst>
          </p:cNvPr>
          <p:cNvSpPr/>
          <p:nvPr/>
        </p:nvSpPr>
        <p:spPr>
          <a:xfrm>
            <a:off x="5682209" y="4760090"/>
            <a:ext cx="1678330" cy="251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561586-EBE4-7545-807E-2776DC5C5026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8A9764-1D85-354F-9C57-0F9BB0ECD7EC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88C2A8-093F-CE4C-8846-1B4289693624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6DAFD5-AA32-1B44-97BC-9E1299AC886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4752520" y="163125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4752520" y="2177395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4487172" y="1947849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4573226" y="1954380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6598474" y="1940032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6684528" y="1946563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5330525" y="2757816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5332684" y="1241995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3118079" y="1760460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3120144" y="2002550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3119824" y="2269746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2252389" y="166598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2247903" y="1945226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2251393" y="2224470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/>
              <p:nvPr/>
            </p:nvSpPr>
            <p:spPr>
              <a:xfrm>
                <a:off x="4668493" y="1329463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93" y="1329463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48780" t="-112121" r="-29268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/>
              <p:nvPr/>
            </p:nvSpPr>
            <p:spPr>
              <a:xfrm>
                <a:off x="4668492" y="2616423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492" y="2616423"/>
                <a:ext cx="516153" cy="412485"/>
              </a:xfrm>
              <a:prstGeom prst="rect">
                <a:avLst/>
              </a:prstGeom>
              <a:blipFill>
                <a:blip r:embed="rId3"/>
                <a:stretch>
                  <a:fillRect l="-48780" t="-112121" r="-29268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Arrow 55">
            <a:extLst>
              <a:ext uri="{FF2B5EF4-FFF2-40B4-BE49-F238E27FC236}">
                <a16:creationId xmlns:a16="http://schemas.microsoft.com/office/drawing/2014/main" id="{7A3D1924-5CF4-B344-9BE7-3D4A6F6612A6}"/>
              </a:ext>
            </a:extLst>
          </p:cNvPr>
          <p:cNvSpPr/>
          <p:nvPr/>
        </p:nvSpPr>
        <p:spPr>
          <a:xfrm rot="20116092">
            <a:off x="4999234" y="1762821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B65A5FB-E83A-FB43-A0FD-8BB679CB2B3B}"/>
              </a:ext>
            </a:extLst>
          </p:cNvPr>
          <p:cNvSpPr/>
          <p:nvPr/>
        </p:nvSpPr>
        <p:spPr>
          <a:xfrm rot="1827716">
            <a:off x="4996628" y="2336248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89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</a:t>
            </a:r>
            <a:r>
              <a:rPr lang="sv-SE" dirty="0" err="1"/>
              <a:t>performed</a:t>
            </a:r>
            <a:r>
              <a:rPr lang="sv-SE" dirty="0"/>
              <a:t> to (re)</a:t>
            </a: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BB83B-4A6C-E44E-BBFE-4B5ADBBC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E65DB45-FDEB-0B4E-B154-2152F0F60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346587"/>
            <a:ext cx="7524751" cy="1824876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measure</a:t>
            </a:r>
            <a:r>
              <a:rPr lang="sv-SE" dirty="0"/>
              <a:t> the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in 20-sec </a:t>
            </a:r>
            <a:r>
              <a:rPr lang="sv-SE" dirty="0" err="1"/>
              <a:t>interval</a:t>
            </a:r>
            <a:r>
              <a:rPr lang="sv-SE" dirty="0"/>
              <a:t> bins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plot</a:t>
            </a:r>
            <a:r>
              <a:rPr lang="sv-SE" dirty="0"/>
              <a:t> the 50’th, 95’th, 99’th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percentiles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bimodal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behaviour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at 50’th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FFC000"/>
                </a:solidFill>
              </a:rPr>
              <a:t>12% </a:t>
            </a:r>
            <a:r>
              <a:rPr lang="sv-SE" b="1" dirty="0" err="1">
                <a:solidFill>
                  <a:srgbClr val="FFC000"/>
                </a:solidFill>
              </a:rPr>
              <a:t>difference</a:t>
            </a:r>
            <a:r>
              <a:rPr lang="sv-SE" b="1" dirty="0">
                <a:solidFill>
                  <a:srgbClr val="FFC000"/>
                </a:solidFill>
              </a:rPr>
              <a:t> for all </a:t>
            </a:r>
            <a:r>
              <a:rPr lang="sv-SE" b="1" dirty="0" err="1">
                <a:solidFill>
                  <a:srgbClr val="FFC000"/>
                </a:solidFill>
              </a:rPr>
              <a:t>percentiles</a:t>
            </a:r>
            <a:endParaRPr lang="sv-SE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114303-F5B9-D548-98F3-693D4281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2" y="2923244"/>
            <a:ext cx="6483030" cy="3826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128A-5F4C-5C4D-A987-0C6232659C6F}"/>
              </a:ext>
            </a:extLst>
          </p:cNvPr>
          <p:cNvSpPr txBox="1"/>
          <p:nvPr/>
        </p:nvSpPr>
        <p:spPr>
          <a:xfrm rot="16200000">
            <a:off x="-446158" y="4570693"/>
            <a:ext cx="3167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TCP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theory behind TE-based routing reconfigurations?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E0C3ADA0-6D77-9149-B1AF-E254AF57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9" y="1346587"/>
            <a:ext cx="6344134" cy="1824876"/>
          </a:xfrm>
        </p:spPr>
        <p:txBody>
          <a:bodyPr>
            <a:normAutofit/>
          </a:bodyPr>
          <a:lstStyle/>
          <a:p>
            <a:r>
              <a:rPr lang="sv-SE" dirty="0"/>
              <a:t>A </a:t>
            </a:r>
            <a:r>
              <a:rPr lang="sv-SE" dirty="0" err="1"/>
              <a:t>rich</a:t>
            </a:r>
            <a:r>
              <a:rPr lang="sv-SE" dirty="0"/>
              <a:t> </a:t>
            </a:r>
            <a:r>
              <a:rPr lang="sv-SE" dirty="0" err="1"/>
              <a:t>body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literature</a:t>
            </a:r>
            <a:r>
              <a:rPr lang="sv-SE" dirty="0"/>
              <a:t> on </a:t>
            </a:r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achieve</a:t>
            </a:r>
            <a:r>
              <a:rPr lang="sv-SE" dirty="0"/>
              <a:t> optimal </a:t>
            </a:r>
            <a:r>
              <a:rPr lang="sv-SE" dirty="0" err="1"/>
              <a:t>performance</a:t>
            </a:r>
            <a:r>
              <a:rPr lang="sv-SE" dirty="0"/>
              <a:t> </a:t>
            </a:r>
            <a:r>
              <a:rPr lang="sv-SE" dirty="0" err="1"/>
              <a:t>while</a:t>
            </a:r>
            <a:r>
              <a:rPr lang="sv-SE" dirty="0"/>
              <a:t> </a:t>
            </a:r>
            <a:r>
              <a:rPr lang="sv-SE" dirty="0" err="1"/>
              <a:t>minimizing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rerouting</a:t>
            </a:r>
            <a:endParaRPr lang="sv-SE" dirty="0"/>
          </a:p>
          <a:p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Static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routing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is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renown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to be as far as </a:t>
            </a:r>
          </a:p>
        </p:txBody>
      </p:sp>
    </p:spTree>
    <p:extLst>
      <p:ext uri="{BB962C8B-B14F-4D97-AF65-F5344CB8AC3E}">
        <p14:creationId xmlns:p14="http://schemas.microsoft.com/office/powerpoint/2010/main" val="333905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02BFB9-52DD-6044-BD6F-5498D00A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-1287"/>
          <a:stretch/>
        </p:blipFill>
        <p:spPr>
          <a:xfrm>
            <a:off x="16664" y="1950395"/>
            <a:ext cx="9144000" cy="37960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accent3"/>
                </a:solidFill>
              </a:rPr>
              <a:t>Stable</a:t>
            </a:r>
            <a:r>
              <a:rPr lang="sv-SE" dirty="0"/>
              <a:t> Round </a:t>
            </a:r>
            <a:r>
              <a:rPr lang="sv-SE" dirty="0" err="1"/>
              <a:t>Trip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roughly</a:t>
            </a:r>
            <a:r>
              <a:rPr lang="sv-SE" dirty="0"/>
              <a:t> 80ms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84DF-54E8-964F-846A-67A0282321D5}"/>
              </a:ext>
            </a:extLst>
          </p:cNvPr>
          <p:cNvSpPr txBox="1"/>
          <p:nvPr/>
        </p:nvSpPr>
        <p:spPr>
          <a:xfrm>
            <a:off x="921986" y="1769444"/>
            <a:ext cx="153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Source </a:t>
            </a:r>
            <a:r>
              <a:rPr lang="sv-SE" sz="2000" dirty="0"/>
              <a:t>port</a:t>
            </a:r>
            <a:r>
              <a:rPr lang="sv-SE" dirty="0"/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D9BF16-1551-F04D-BF97-1C9D1052F6CB}"/>
              </a:ext>
            </a:extLst>
          </p:cNvPr>
          <p:cNvSpPr/>
          <p:nvPr/>
        </p:nvSpPr>
        <p:spPr>
          <a:xfrm>
            <a:off x="1184745" y="2251620"/>
            <a:ext cx="7617348" cy="1588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89ECF-7EFA-3748-BB39-FB19CDBFDDD0}"/>
              </a:ext>
            </a:extLst>
          </p:cNvPr>
          <p:cNvSpPr/>
          <p:nvPr/>
        </p:nvSpPr>
        <p:spPr>
          <a:xfrm>
            <a:off x="2406344" y="2944094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493E23-96D1-904D-A82D-900183257390}"/>
              </a:ext>
            </a:extLst>
          </p:cNvPr>
          <p:cNvSpPr/>
          <p:nvPr/>
        </p:nvSpPr>
        <p:spPr>
          <a:xfrm>
            <a:off x="3338785" y="2927761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0EBC75-D384-8644-912A-4052796CEEE1}"/>
              </a:ext>
            </a:extLst>
          </p:cNvPr>
          <p:cNvSpPr/>
          <p:nvPr/>
        </p:nvSpPr>
        <p:spPr>
          <a:xfrm>
            <a:off x="4572000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E6BB8-18DB-3A4B-B141-0F3E3B680F3C}"/>
              </a:ext>
            </a:extLst>
          </p:cNvPr>
          <p:cNvSpPr/>
          <p:nvPr/>
        </p:nvSpPr>
        <p:spPr>
          <a:xfrm>
            <a:off x="5925650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82385-A539-4640-B52E-F00FAAAF061A}"/>
              </a:ext>
            </a:extLst>
          </p:cNvPr>
          <p:cNvSpPr/>
          <p:nvPr/>
        </p:nvSpPr>
        <p:spPr>
          <a:xfrm>
            <a:off x="6236403" y="2924627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EE25D-50E4-3A45-B115-AC8AFC42832D}"/>
              </a:ext>
            </a:extLst>
          </p:cNvPr>
          <p:cNvSpPr/>
          <p:nvPr/>
        </p:nvSpPr>
        <p:spPr>
          <a:xfrm>
            <a:off x="6547156" y="2903908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E26BD1-C930-D646-BABA-997718039314}"/>
              </a:ext>
            </a:extLst>
          </p:cNvPr>
          <p:cNvSpPr/>
          <p:nvPr/>
        </p:nvSpPr>
        <p:spPr>
          <a:xfrm>
            <a:off x="6673101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AE6BE3-9739-544E-9215-1113A257B5CE}"/>
              </a:ext>
            </a:extLst>
          </p:cNvPr>
          <p:cNvSpPr/>
          <p:nvPr/>
        </p:nvSpPr>
        <p:spPr>
          <a:xfrm>
            <a:off x="7975157" y="2927761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F4527-A0AC-0444-910C-0D014CB220B2}"/>
              </a:ext>
            </a:extLst>
          </p:cNvPr>
          <p:cNvSpPr/>
          <p:nvPr/>
        </p:nvSpPr>
        <p:spPr>
          <a:xfrm>
            <a:off x="1184745" y="3912902"/>
            <a:ext cx="6949439" cy="70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8EFF94-07F4-C340-881C-2731F812490B}"/>
              </a:ext>
            </a:extLst>
          </p:cNvPr>
          <p:cNvSpPr/>
          <p:nvPr/>
        </p:nvSpPr>
        <p:spPr>
          <a:xfrm>
            <a:off x="7873999" y="3995701"/>
            <a:ext cx="523239" cy="62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647ABA-2EAF-BA47-8D7E-69DCD7F72CE5}"/>
              </a:ext>
            </a:extLst>
          </p:cNvPr>
          <p:cNvSpPr/>
          <p:nvPr/>
        </p:nvSpPr>
        <p:spPr>
          <a:xfrm>
            <a:off x="8151197" y="3309986"/>
            <a:ext cx="650896" cy="62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8B3B0-7833-EC4A-9E2D-11E3725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A7D0BC-1493-AE4D-A182-4FBBDC15A82B}"/>
              </a:ext>
            </a:extLst>
          </p:cNvPr>
          <p:cNvSpPr/>
          <p:nvPr/>
        </p:nvSpPr>
        <p:spPr>
          <a:xfrm>
            <a:off x="2406344" y="1638783"/>
            <a:ext cx="5222523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209A54-96E9-5546-B022-121038CAC69A}"/>
              </a:ext>
            </a:extLst>
          </p:cNvPr>
          <p:cNvCxnSpPr/>
          <p:nvPr/>
        </p:nvCxnSpPr>
        <p:spPr>
          <a:xfrm>
            <a:off x="2458517" y="1963095"/>
            <a:ext cx="7291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69DCF1-25E9-3046-83B3-9191BF06E157}"/>
              </a:ext>
            </a:extLst>
          </p:cNvPr>
          <p:cNvSpPr txBox="1"/>
          <p:nvPr/>
        </p:nvSpPr>
        <p:spPr>
          <a:xfrm>
            <a:off x="3287917" y="17539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5327</a:t>
            </a:r>
          </a:p>
        </p:txBody>
      </p:sp>
    </p:spTree>
    <p:extLst>
      <p:ext uri="{BB962C8B-B14F-4D97-AF65-F5344CB8AC3E}">
        <p14:creationId xmlns:p14="http://schemas.microsoft.com/office/powerpoint/2010/main" val="4027374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interarrival</a:t>
            </a:r>
            <a:r>
              <a:rPr lang="sv-SE" dirty="0"/>
              <a:t> </a:t>
            </a:r>
            <a:r>
              <a:rPr lang="sv-SE" dirty="0" err="1"/>
              <a:t>time</a:t>
            </a:r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E8E88-473C-0C48-8F6E-C45FAE94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09"/>
            <a:ext cx="9144000" cy="47736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00703-32B7-3B49-A3F1-4B1846C7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717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persistence</a:t>
            </a:r>
            <a:r>
              <a:rPr lang="sv-SE" dirty="0"/>
              <a:t> – forward </a:t>
            </a:r>
            <a:r>
              <a:rPr lang="sv-SE" dirty="0" err="1"/>
              <a:t>path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9E12B-DD15-9B4C-853A-22F05ADE4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427"/>
            <a:ext cx="9144000" cy="52377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DA9821-7919-1641-B3DE-96F084D5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8862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persistence</a:t>
            </a:r>
            <a:r>
              <a:rPr lang="sv-SE" dirty="0"/>
              <a:t> –</a:t>
            </a:r>
            <a:r>
              <a:rPr lang="sv-SE" dirty="0" err="1"/>
              <a:t>reverse</a:t>
            </a:r>
            <a:r>
              <a:rPr lang="sv-SE" dirty="0"/>
              <a:t> </a:t>
            </a:r>
            <a:r>
              <a:rPr lang="sv-SE" dirty="0" err="1"/>
              <a:t>path</a:t>
            </a:r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5A09BE-CC6B-4F48-AA4A-08F049A5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08"/>
            <a:ext cx="9144000" cy="5462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A2D47-3F9B-D44E-83E5-C3F595FF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263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</a:t>
            </a:r>
            <a:r>
              <a:rPr lang="sv-SE" dirty="0" err="1"/>
              <a:t>performed</a:t>
            </a:r>
            <a:r>
              <a:rPr lang="sv-SE" dirty="0"/>
              <a:t> to (re)</a:t>
            </a: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C4E821-3B8A-6942-9ECB-78BA18236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334"/>
            <a:ext cx="9144000" cy="539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A04C6-304A-B447-B416-DAF752E7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652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</a:t>
            </a:r>
            <a:r>
              <a:rPr lang="sv-SE" dirty="0" err="1"/>
              <a:t>performed</a:t>
            </a:r>
            <a:r>
              <a:rPr lang="sv-SE" dirty="0"/>
              <a:t> to (re)</a:t>
            </a: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EF35CD-016A-E44A-B063-69F372F98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08"/>
            <a:ext cx="9144000" cy="54350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64E344-7C06-9248-A7EE-330E6821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0795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</a:t>
            </a:r>
            <a:r>
              <a:rPr lang="sv-SE" dirty="0" err="1"/>
              <a:t>performed</a:t>
            </a:r>
            <a:r>
              <a:rPr lang="sv-SE" dirty="0"/>
              <a:t> to (re)</a:t>
            </a: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289241-43AB-8042-A26B-BCC181DD7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599"/>
            <a:ext cx="9144000" cy="53960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666915-3A22-AE4F-8231-B4DA94E7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992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</a:t>
            </a:r>
            <a:r>
              <a:rPr lang="sv-SE" dirty="0" err="1"/>
              <a:t>performed</a:t>
            </a:r>
            <a:r>
              <a:rPr lang="sv-SE" dirty="0"/>
              <a:t> to (re)</a:t>
            </a: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B0F132-2A72-024A-9327-40EB3661D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08"/>
            <a:ext cx="9144000" cy="54437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6A1E2-F36B-214A-83C5-6ED39879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416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37</a:t>
            </a:fld>
            <a:endParaRPr lang="sv-SE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DACB2-66CB-8C4F-B570-0B141A2C7B1A}"/>
              </a:ext>
            </a:extLst>
          </p:cNvPr>
          <p:cNvSpPr/>
          <p:nvPr/>
        </p:nvSpPr>
        <p:spPr>
          <a:xfrm>
            <a:off x="5670634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05FBEB-59D7-8C4C-9B48-C59E30AF5BA3}"/>
              </a:ext>
            </a:extLst>
          </p:cNvPr>
          <p:cNvSpPr/>
          <p:nvPr/>
        </p:nvSpPr>
        <p:spPr>
          <a:xfrm>
            <a:off x="5682209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62768-7166-C64D-BD9C-43370AA09D3D}"/>
              </a:ext>
            </a:extLst>
          </p:cNvPr>
          <p:cNvSpPr/>
          <p:nvPr/>
        </p:nvSpPr>
        <p:spPr>
          <a:xfrm>
            <a:off x="5682209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561586-EBE4-7545-807E-2776DC5C5026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8A9764-1D85-354F-9C57-0F9BB0ECD7EC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88C2A8-093F-CE4C-8846-1B4289693624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6DAFD5-AA32-1B44-97BC-9E1299AC886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93052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35142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02338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AD1A40-8192-0F46-954C-FE65328EE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39CEB-1D2E-3E48-BD07-4BC139EEC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blipFill>
                <a:blip r:embed="rId3"/>
                <a:stretch>
                  <a:fillRect l="-52500" t="-115152" r="-2750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Arrow 55">
            <a:extLst>
              <a:ext uri="{FF2B5EF4-FFF2-40B4-BE49-F238E27FC236}">
                <a16:creationId xmlns:a16="http://schemas.microsoft.com/office/drawing/2014/main" id="{7A3D1924-5CF4-B344-9BE7-3D4A6F6612A6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B65A5FB-E83A-FB43-A0FD-8BB679CB2B3B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44CF6A-932A-CB47-9B54-B61824566874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66%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A1EF85-F1D7-0146-9EBB-0BE9D580DE85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3148581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38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blipFill>
                <a:blip r:embed="rId3"/>
                <a:stretch>
                  <a:fillRect l="-52500" t="-115152" r="-2750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05FBEB-59D7-8C4C-9B48-C59E30AF5BA3}"/>
              </a:ext>
            </a:extLst>
          </p:cNvPr>
          <p:cNvSpPr/>
          <p:nvPr/>
        </p:nvSpPr>
        <p:spPr>
          <a:xfrm>
            <a:off x="5682209" y="4760090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62768-7166-C64D-BD9C-43370AA09D3D}"/>
              </a:ext>
            </a:extLst>
          </p:cNvPr>
          <p:cNvSpPr/>
          <p:nvPr/>
        </p:nvSpPr>
        <p:spPr>
          <a:xfrm>
            <a:off x="5682209" y="4250803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561586-EBE4-7545-807E-2776DC5C5026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8A9764-1D85-354F-9C57-0F9BB0ECD7EC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88C2A8-093F-CE4C-8846-1B4289693624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6DAFD5-AA32-1B44-97BC-9E1299AC886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78%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ADAE71-8F5D-FA46-B53D-32FF27816D29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28%</a:t>
            </a:r>
          </a:p>
        </p:txBody>
      </p:sp>
    </p:spTree>
    <p:extLst>
      <p:ext uri="{BB962C8B-B14F-4D97-AF65-F5344CB8AC3E}">
        <p14:creationId xmlns:p14="http://schemas.microsoft.com/office/powerpoint/2010/main" val="266812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era:</a:t>
            </a:r>
            <a:br>
              <a:rPr lang="en-US" dirty="0"/>
            </a:br>
            <a:r>
              <a:rPr lang="en-US" dirty="0"/>
              <a:t>a possibly </a:t>
            </a:r>
            <a:r>
              <a:rPr lang="en-US" dirty="0">
                <a:solidFill>
                  <a:srgbClr val="FF0000"/>
                </a:solidFill>
              </a:rPr>
              <a:t>unhealthy</a:t>
            </a:r>
            <a:r>
              <a:rPr lang="en-US" dirty="0"/>
              <a:t> incentive to defeat cloud 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39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4088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2485"/>
              </a:xfrm>
              <a:prstGeom prst="rect">
                <a:avLst/>
              </a:prstGeom>
              <a:blipFill>
                <a:blip r:embed="rId3"/>
                <a:stretch>
                  <a:fillRect l="-52500" t="-115152" r="-27500" b="-1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62768-7166-C64D-BD9C-43370AA09D3D}"/>
              </a:ext>
            </a:extLst>
          </p:cNvPr>
          <p:cNvSpPr/>
          <p:nvPr/>
        </p:nvSpPr>
        <p:spPr>
          <a:xfrm>
            <a:off x="5681876" y="4755237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561586-EBE4-7545-807E-2776DC5C5026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8A9764-1D85-354F-9C57-0F9BB0ECD7EC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88C2A8-093F-CE4C-8846-1B4289693624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6DAFD5-AA32-1B44-97BC-9E1299AC886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ADAE71-8F5D-FA46-B53D-32FF27816D29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422208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02BFB9-52DD-6044-BD6F-5498D00A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-1287"/>
          <a:stretch/>
        </p:blipFill>
        <p:spPr>
          <a:xfrm>
            <a:off x="16664" y="1950395"/>
            <a:ext cx="9144000" cy="37960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a 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second</a:t>
            </a:r>
            <a:r>
              <a:rPr lang="sv-SE" dirty="0"/>
              <a:t> </a:t>
            </a:r>
            <a:r>
              <a:rPr lang="sv-SE" dirty="0" err="1"/>
              <a:t>connection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 err="1"/>
              <a:t>Up</a:t>
            </a:r>
            <a:r>
              <a:rPr lang="sv-SE" dirty="0"/>
              <a:t> to 10%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better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latency</a:t>
            </a:r>
            <a:r>
              <a:rPr lang="sv-SE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84DF-54E8-964F-846A-67A0282321D5}"/>
              </a:ext>
            </a:extLst>
          </p:cNvPr>
          <p:cNvSpPr txBox="1"/>
          <p:nvPr/>
        </p:nvSpPr>
        <p:spPr>
          <a:xfrm>
            <a:off x="921986" y="1769444"/>
            <a:ext cx="153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Source </a:t>
            </a:r>
            <a:r>
              <a:rPr lang="sv-SE" sz="2000" dirty="0"/>
              <a:t>port</a:t>
            </a:r>
            <a:r>
              <a:rPr lang="sv-SE" dirty="0"/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D9BF16-1551-F04D-BF97-1C9D1052F6CB}"/>
              </a:ext>
            </a:extLst>
          </p:cNvPr>
          <p:cNvSpPr/>
          <p:nvPr/>
        </p:nvSpPr>
        <p:spPr>
          <a:xfrm>
            <a:off x="1184745" y="2251620"/>
            <a:ext cx="7617348" cy="1588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89ECF-7EFA-3748-BB39-FB19CDBFDDD0}"/>
              </a:ext>
            </a:extLst>
          </p:cNvPr>
          <p:cNvSpPr/>
          <p:nvPr/>
        </p:nvSpPr>
        <p:spPr>
          <a:xfrm>
            <a:off x="2406344" y="2944094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493E23-96D1-904D-A82D-900183257390}"/>
              </a:ext>
            </a:extLst>
          </p:cNvPr>
          <p:cNvSpPr/>
          <p:nvPr/>
        </p:nvSpPr>
        <p:spPr>
          <a:xfrm>
            <a:off x="3338785" y="2927761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0EBC75-D384-8644-912A-4052796CEEE1}"/>
              </a:ext>
            </a:extLst>
          </p:cNvPr>
          <p:cNvSpPr/>
          <p:nvPr/>
        </p:nvSpPr>
        <p:spPr>
          <a:xfrm>
            <a:off x="4572000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E6BB8-18DB-3A4B-B141-0F3E3B680F3C}"/>
              </a:ext>
            </a:extLst>
          </p:cNvPr>
          <p:cNvSpPr/>
          <p:nvPr/>
        </p:nvSpPr>
        <p:spPr>
          <a:xfrm>
            <a:off x="5925650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82385-A539-4640-B52E-F00FAAAF061A}"/>
              </a:ext>
            </a:extLst>
          </p:cNvPr>
          <p:cNvSpPr/>
          <p:nvPr/>
        </p:nvSpPr>
        <p:spPr>
          <a:xfrm>
            <a:off x="6236403" y="2924627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EE25D-50E4-3A45-B115-AC8AFC42832D}"/>
              </a:ext>
            </a:extLst>
          </p:cNvPr>
          <p:cNvSpPr/>
          <p:nvPr/>
        </p:nvSpPr>
        <p:spPr>
          <a:xfrm>
            <a:off x="6547156" y="2903908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E26BD1-C930-D646-BABA-997718039314}"/>
              </a:ext>
            </a:extLst>
          </p:cNvPr>
          <p:cNvSpPr/>
          <p:nvPr/>
        </p:nvSpPr>
        <p:spPr>
          <a:xfrm>
            <a:off x="6673101" y="2919810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AE6BE3-9739-544E-9215-1113A257B5CE}"/>
              </a:ext>
            </a:extLst>
          </p:cNvPr>
          <p:cNvSpPr/>
          <p:nvPr/>
        </p:nvSpPr>
        <p:spPr>
          <a:xfrm>
            <a:off x="7975157" y="2927761"/>
            <a:ext cx="369615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F4527-A0AC-0444-910C-0D014CB220B2}"/>
              </a:ext>
            </a:extLst>
          </p:cNvPr>
          <p:cNvSpPr/>
          <p:nvPr/>
        </p:nvSpPr>
        <p:spPr>
          <a:xfrm>
            <a:off x="1184745" y="3912902"/>
            <a:ext cx="5421273" cy="36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8EFF94-07F4-C340-881C-2731F812490B}"/>
              </a:ext>
            </a:extLst>
          </p:cNvPr>
          <p:cNvSpPr/>
          <p:nvPr/>
        </p:nvSpPr>
        <p:spPr>
          <a:xfrm>
            <a:off x="7873999" y="3995701"/>
            <a:ext cx="523239" cy="62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8B3B0-7833-EC4A-9E2D-11E3725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4D0AFD-32CD-0945-9400-C5C3206931BF}"/>
              </a:ext>
            </a:extLst>
          </p:cNvPr>
          <p:cNvSpPr/>
          <p:nvPr/>
        </p:nvSpPr>
        <p:spPr>
          <a:xfrm>
            <a:off x="1184745" y="4332676"/>
            <a:ext cx="2276209" cy="287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673EF7-FA3C-E94F-A95C-38BE666DCEA3}"/>
              </a:ext>
            </a:extLst>
          </p:cNvPr>
          <p:cNvSpPr/>
          <p:nvPr/>
        </p:nvSpPr>
        <p:spPr>
          <a:xfrm>
            <a:off x="3433895" y="4427220"/>
            <a:ext cx="3682800" cy="1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812D9B-62A4-1F46-AAF0-AA9089290075}"/>
              </a:ext>
            </a:extLst>
          </p:cNvPr>
          <p:cNvSpPr/>
          <p:nvPr/>
        </p:nvSpPr>
        <p:spPr>
          <a:xfrm>
            <a:off x="6713638" y="4008090"/>
            <a:ext cx="1261519" cy="52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D2A623-C63D-C248-9479-9002C579615F}"/>
              </a:ext>
            </a:extLst>
          </p:cNvPr>
          <p:cNvSpPr/>
          <p:nvPr/>
        </p:nvSpPr>
        <p:spPr>
          <a:xfrm>
            <a:off x="4187369" y="4021432"/>
            <a:ext cx="1151547" cy="32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1562C4-8FAA-674E-8C74-1F716D01901F}"/>
              </a:ext>
            </a:extLst>
          </p:cNvPr>
          <p:cNvSpPr/>
          <p:nvPr/>
        </p:nvSpPr>
        <p:spPr>
          <a:xfrm>
            <a:off x="5765225" y="4054443"/>
            <a:ext cx="330996" cy="31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DA9EB-3884-C943-A5AD-AC50E10DD327}"/>
              </a:ext>
            </a:extLst>
          </p:cNvPr>
          <p:cNvSpPr/>
          <p:nvPr/>
        </p:nvSpPr>
        <p:spPr>
          <a:xfrm>
            <a:off x="6298080" y="4089367"/>
            <a:ext cx="224450" cy="26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6A3FF-2EE1-F140-9380-DFA7CF36BFB6}"/>
              </a:ext>
            </a:extLst>
          </p:cNvPr>
          <p:cNvSpPr/>
          <p:nvPr/>
        </p:nvSpPr>
        <p:spPr>
          <a:xfrm>
            <a:off x="6387917" y="3921723"/>
            <a:ext cx="3696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4053E9-8800-EF4B-A7C2-9D02F38066BF}"/>
              </a:ext>
            </a:extLst>
          </p:cNvPr>
          <p:cNvSpPr/>
          <p:nvPr/>
        </p:nvSpPr>
        <p:spPr>
          <a:xfrm>
            <a:off x="2406344" y="1638783"/>
            <a:ext cx="5222523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C63E4C-D79F-D041-82E6-E6A0A0735F85}"/>
              </a:ext>
            </a:extLst>
          </p:cNvPr>
          <p:cNvCxnSpPr/>
          <p:nvPr/>
        </p:nvCxnSpPr>
        <p:spPr>
          <a:xfrm>
            <a:off x="2458517" y="1963095"/>
            <a:ext cx="7291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6C345EF-6904-C045-9AAF-AD938D525A8A}"/>
              </a:ext>
            </a:extLst>
          </p:cNvPr>
          <p:cNvSpPr txBox="1"/>
          <p:nvPr/>
        </p:nvSpPr>
        <p:spPr>
          <a:xfrm>
            <a:off x="3287917" y="17539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5327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CE8050-16BA-C443-820A-C569E78A563E}"/>
              </a:ext>
            </a:extLst>
          </p:cNvPr>
          <p:cNvCxnSpPr/>
          <p:nvPr/>
        </p:nvCxnSpPr>
        <p:spPr>
          <a:xfrm>
            <a:off x="4212432" y="1932290"/>
            <a:ext cx="72918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3D42A2-7CE3-F44C-9933-AC36E394166C}"/>
              </a:ext>
            </a:extLst>
          </p:cNvPr>
          <p:cNvSpPr txBox="1"/>
          <p:nvPr/>
        </p:nvSpPr>
        <p:spPr>
          <a:xfrm>
            <a:off x="5108073" y="1732235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8467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39DD03-7115-924F-ACF1-1617F4FA3910}"/>
              </a:ext>
            </a:extLst>
          </p:cNvPr>
          <p:cNvCxnSpPr>
            <a:cxnSpLocks/>
          </p:cNvCxnSpPr>
          <p:nvPr/>
        </p:nvCxnSpPr>
        <p:spPr>
          <a:xfrm>
            <a:off x="5397500" y="3912902"/>
            <a:ext cx="0" cy="43049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DD69E53-D9B9-144C-9CE3-5D4A0F44D3CD}"/>
              </a:ext>
            </a:extLst>
          </p:cNvPr>
          <p:cNvSpPr txBox="1"/>
          <p:nvPr/>
        </p:nvSpPr>
        <p:spPr>
          <a:xfrm>
            <a:off x="5489375" y="3933993"/>
            <a:ext cx="6258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dirty="0"/>
              <a:t>~10%</a:t>
            </a:r>
          </a:p>
        </p:txBody>
      </p:sp>
    </p:spTree>
    <p:extLst>
      <p:ext uri="{BB962C8B-B14F-4D97-AF65-F5344CB8AC3E}">
        <p14:creationId xmlns:p14="http://schemas.microsoft.com/office/powerpoint/2010/main" val="1987976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6D98598B-2526-5041-840C-2E56D344805C}"/>
              </a:ext>
            </a:extLst>
          </p:cNvPr>
          <p:cNvSpPr/>
          <p:nvPr/>
        </p:nvSpPr>
        <p:spPr>
          <a:xfrm>
            <a:off x="5670634" y="4250800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0.2 unit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78F3A4F-F8FF-EC44-98C3-0CACFBA35101}"/>
              </a:ext>
            </a:extLst>
          </p:cNvPr>
          <p:cNvSpPr/>
          <p:nvPr/>
        </p:nvSpPr>
        <p:spPr>
          <a:xfrm>
            <a:off x="5682209" y="3741514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0.2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2.8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2.8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1.5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era:</a:t>
            </a:r>
            <a:br>
              <a:rPr lang="en-US" dirty="0"/>
            </a:br>
            <a:r>
              <a:rPr lang="en-US" dirty="0"/>
              <a:t>what if the cloud reacts by changing the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40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blipFill>
                <a:blip r:embed="rId3"/>
                <a:stretch>
                  <a:fillRect l="-52500" t="-111765" r="-27500" b="-1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88%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8D7E74-0329-4445-8CC8-137D6C71B2DD}"/>
              </a:ext>
            </a:extLst>
          </p:cNvPr>
          <p:cNvSpPr/>
          <p:nvPr/>
        </p:nvSpPr>
        <p:spPr>
          <a:xfrm>
            <a:off x="5681876" y="4755237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1.5 unit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0BF679-F36A-F84F-BFCA-A8E19E0A660D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D1E612-DDBF-C049-8276-88C7DC6ADA4D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4AFBA-EB07-E74C-ABF8-E21B9AE4B573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38F203-9049-684E-87B8-61E8A68A644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6875FE-8C0A-734F-9388-095D77F5E6BB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422272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1.5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era:</a:t>
            </a:r>
            <a:br>
              <a:rPr lang="en-US" dirty="0"/>
            </a:br>
            <a:r>
              <a:rPr lang="en-US" dirty="0"/>
              <a:t>what if the cloud reacts by changing the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41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blipFill>
                <a:blip r:embed="rId3"/>
                <a:stretch>
                  <a:fillRect l="-52500" t="-111765" r="-27500" b="-1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88%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8D7E74-0329-4445-8CC8-137D6C71B2DD}"/>
              </a:ext>
            </a:extLst>
          </p:cNvPr>
          <p:cNvSpPr/>
          <p:nvPr/>
        </p:nvSpPr>
        <p:spPr>
          <a:xfrm>
            <a:off x="5681876" y="4755237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1.5 unit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0BF679-F36A-F84F-BFCA-A8E19E0A660D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D1E612-DDBF-C049-8276-88C7DC6ADA4D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4AFBA-EB07-E74C-ABF8-E21B9AE4B573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38F203-9049-684E-87B8-61E8A68A644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6875FE-8C0A-734F-9388-095D77F5E6BB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122216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E7AF9DE-618C-1749-800C-1503BC124BF6}"/>
              </a:ext>
            </a:extLst>
          </p:cNvPr>
          <p:cNvSpPr/>
          <p:nvPr/>
        </p:nvSpPr>
        <p:spPr>
          <a:xfrm>
            <a:off x="5670634" y="4250800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0.2 unit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9ADE5D-A363-BB47-8DE4-F4477AD11F5B}"/>
              </a:ext>
            </a:extLst>
          </p:cNvPr>
          <p:cNvSpPr/>
          <p:nvPr/>
        </p:nvSpPr>
        <p:spPr>
          <a:xfrm>
            <a:off x="5682209" y="3741514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0.2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2.8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2.8 units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4835D8-606F-7D47-9A24-8666B138017B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unit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era:</a:t>
            </a:r>
            <a:br>
              <a:rPr lang="en-US" dirty="0"/>
            </a:br>
            <a:r>
              <a:rPr lang="en-US" dirty="0"/>
              <a:t>what if the cloud reacts by changing the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42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19089"/>
              </a:xfrm>
              <a:prstGeom prst="rect">
                <a:avLst/>
              </a:prstGeom>
              <a:blipFill>
                <a:blip r:embed="rId3"/>
                <a:stretch>
                  <a:fillRect l="-52500" t="-111765" r="-27500" b="-1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88%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8D7E74-0329-4445-8CC8-137D6C71B2DD}"/>
              </a:ext>
            </a:extLst>
          </p:cNvPr>
          <p:cNvSpPr/>
          <p:nvPr/>
        </p:nvSpPr>
        <p:spPr>
          <a:xfrm>
            <a:off x="5681876" y="4755237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units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0BF679-F36A-F84F-BFCA-A8E19E0A660D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D1E612-DDBF-C049-8276-88C7DC6ADA4D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4AFBA-EB07-E74C-ABF8-E21B9AE4B573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38F203-9049-684E-87B8-61E8A68A644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6875FE-8C0A-734F-9388-095D77F5E6BB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1043726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6272B21-050F-DA43-85AC-3C9A09FA03E2}"/>
              </a:ext>
            </a:extLst>
          </p:cNvPr>
          <p:cNvSpPr/>
          <p:nvPr/>
        </p:nvSpPr>
        <p:spPr>
          <a:xfrm>
            <a:off x="2104185" y="3764662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0.5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85EBC-7ADC-9546-BAD4-E5F8DBE39E6B}"/>
              </a:ext>
            </a:extLst>
          </p:cNvPr>
          <p:cNvSpPr/>
          <p:nvPr/>
        </p:nvSpPr>
        <p:spPr>
          <a:xfrm>
            <a:off x="2092610" y="4783235"/>
            <a:ext cx="1678330" cy="509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106F79-F599-524E-A7C7-9A0E950FF148}"/>
              </a:ext>
            </a:extLst>
          </p:cNvPr>
          <p:cNvSpPr/>
          <p:nvPr/>
        </p:nvSpPr>
        <p:spPr>
          <a:xfrm>
            <a:off x="2104185" y="4273949"/>
            <a:ext cx="1678330" cy="509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units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714-9C58-0945-9AF6-BB8B1A9C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“tragedy of the commons” in the cloud era:</a:t>
            </a:r>
            <a:br>
              <a:rPr lang="en-US" dirty="0"/>
            </a:br>
            <a:r>
              <a:rPr lang="en-US" dirty="0"/>
              <a:t>what if the cloud reacts by changing the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C1B0E-49C2-4741-A360-39B8DF1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43</a:t>
            </a:fld>
            <a:endParaRPr lang="sv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/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4FE64-0AC2-E043-A7CF-15EBD417F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9" y="1362055"/>
                <a:ext cx="516153" cy="412485"/>
              </a:xfrm>
              <a:prstGeom prst="rect">
                <a:avLst/>
              </a:prstGeom>
              <a:blipFill>
                <a:blip r:embed="rId2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/>
              <p:nvPr/>
            </p:nvSpPr>
            <p:spPr>
              <a:xfrm>
                <a:off x="3654598" y="2649015"/>
                <a:ext cx="516153" cy="425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D139B-0EFD-9340-BB4D-1A109997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598" y="2649015"/>
                <a:ext cx="516153" cy="425694"/>
              </a:xfrm>
              <a:prstGeom prst="rect">
                <a:avLst/>
              </a:prstGeom>
              <a:blipFill>
                <a:blip r:embed="rId3"/>
                <a:stretch>
                  <a:fillRect l="-52500" t="-108824" r="-27500" b="-1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EA20B1-245C-644C-8475-FEA8777F7C8D}"/>
              </a:ext>
            </a:extLst>
          </p:cNvPr>
          <p:cNvCxnSpPr/>
          <p:nvPr/>
        </p:nvCxnSpPr>
        <p:spPr>
          <a:xfrm flipV="1">
            <a:off x="2092610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EDBF9C-EB55-FE43-89BE-5D9AA3D84034}"/>
              </a:ext>
            </a:extLst>
          </p:cNvPr>
          <p:cNvCxnSpPr>
            <a:cxnSpLocks/>
          </p:cNvCxnSpPr>
          <p:nvPr/>
        </p:nvCxnSpPr>
        <p:spPr>
          <a:xfrm>
            <a:off x="2104185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562B13-DB8A-8243-B859-D57A8A7937D7}"/>
              </a:ext>
            </a:extLst>
          </p:cNvPr>
          <p:cNvCxnSpPr>
            <a:cxnSpLocks/>
          </p:cNvCxnSpPr>
          <p:nvPr/>
        </p:nvCxnSpPr>
        <p:spPr>
          <a:xfrm flipV="1">
            <a:off x="3774809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0A956-CFD7-334B-8D2F-D0427D3F5B54}"/>
              </a:ext>
            </a:extLst>
          </p:cNvPr>
          <p:cNvSpPr txBox="1"/>
          <p:nvPr/>
        </p:nvSpPr>
        <p:spPr>
          <a:xfrm>
            <a:off x="1875542" y="5267416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10ms - low latency path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23AC918-4ABB-FF4A-B4A7-A5A9C3F430CC}"/>
              </a:ext>
            </a:extLst>
          </p:cNvPr>
          <p:cNvSpPr/>
          <p:nvPr/>
        </p:nvSpPr>
        <p:spPr>
          <a:xfrm>
            <a:off x="3738626" y="1663849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108F64E-F445-444B-A35D-B0DB46C83E00}"/>
              </a:ext>
            </a:extLst>
          </p:cNvPr>
          <p:cNvSpPr/>
          <p:nvPr/>
        </p:nvSpPr>
        <p:spPr>
          <a:xfrm flipV="1">
            <a:off x="3738626" y="2209987"/>
            <a:ext cx="2095018" cy="558488"/>
          </a:xfrm>
          <a:custGeom>
            <a:avLst/>
            <a:gdLst>
              <a:gd name="connsiteX0" fmla="*/ 0 w 2095018"/>
              <a:gd name="connsiteY0" fmla="*/ 579981 h 579981"/>
              <a:gd name="connsiteX1" fmla="*/ 439838 w 2095018"/>
              <a:gd name="connsiteY1" fmla="*/ 82269 h 579981"/>
              <a:gd name="connsiteX2" fmla="*/ 1597307 w 2095018"/>
              <a:gd name="connsiteY2" fmla="*/ 47545 h 579981"/>
              <a:gd name="connsiteX3" fmla="*/ 2095018 w 2095018"/>
              <a:gd name="connsiteY3" fmla="*/ 556831 h 579981"/>
              <a:gd name="connsiteX0" fmla="*/ 0 w 2095018"/>
              <a:gd name="connsiteY0" fmla="*/ 558488 h 558488"/>
              <a:gd name="connsiteX1" fmla="*/ 439838 w 2095018"/>
              <a:gd name="connsiteY1" fmla="*/ 60776 h 558488"/>
              <a:gd name="connsiteX2" fmla="*/ 1655180 w 2095018"/>
              <a:gd name="connsiteY2" fmla="*/ 60776 h 558488"/>
              <a:gd name="connsiteX3" fmla="*/ 2095018 w 2095018"/>
              <a:gd name="connsiteY3" fmla="*/ 535338 h 55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558488">
                <a:moveTo>
                  <a:pt x="0" y="558488"/>
                </a:moveTo>
                <a:cubicBezTo>
                  <a:pt x="86810" y="354001"/>
                  <a:pt x="163975" y="143728"/>
                  <a:pt x="439838" y="60776"/>
                </a:cubicBezTo>
                <a:cubicBezTo>
                  <a:pt x="715701" y="-22176"/>
                  <a:pt x="1379317" y="-18318"/>
                  <a:pt x="1655180" y="60776"/>
                </a:cubicBezTo>
                <a:cubicBezTo>
                  <a:pt x="1931043" y="139870"/>
                  <a:pt x="1984094" y="320242"/>
                  <a:pt x="2095018" y="535338"/>
                </a:cubicBezTo>
              </a:path>
            </a:pathLst>
          </a:cu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AAC108-2F5A-6149-B93C-17BCCB0DABF8}"/>
              </a:ext>
            </a:extLst>
          </p:cNvPr>
          <p:cNvSpPr/>
          <p:nvPr/>
        </p:nvSpPr>
        <p:spPr>
          <a:xfrm>
            <a:off x="3473278" y="1980441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53EAF-C2F9-2045-97EA-CA846B6885F5}"/>
              </a:ext>
            </a:extLst>
          </p:cNvPr>
          <p:cNvSpPr txBox="1"/>
          <p:nvPr/>
        </p:nvSpPr>
        <p:spPr>
          <a:xfrm>
            <a:off x="3559332" y="1986972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FA9748D-1121-7642-81D3-6F1306BC8F61}"/>
              </a:ext>
            </a:extLst>
          </p:cNvPr>
          <p:cNvSpPr/>
          <p:nvPr/>
        </p:nvSpPr>
        <p:spPr>
          <a:xfrm>
            <a:off x="5584580" y="1972624"/>
            <a:ext cx="516153" cy="480238"/>
          </a:xfrm>
          <a:prstGeom prst="ellipse">
            <a:avLst/>
          </a:prstGeom>
          <a:solidFill>
            <a:schemeClr val="bg1">
              <a:lumMod val="65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475" b="1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20E09B-1628-BC45-A56B-FC7CC11ECFD0}"/>
              </a:ext>
            </a:extLst>
          </p:cNvPr>
          <p:cNvSpPr txBox="1"/>
          <p:nvPr/>
        </p:nvSpPr>
        <p:spPr>
          <a:xfrm>
            <a:off x="5670634" y="1979155"/>
            <a:ext cx="43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9CD53-FB27-634F-BFE5-147CA5BA518F}"/>
              </a:ext>
            </a:extLst>
          </p:cNvPr>
          <p:cNvSpPr txBox="1"/>
          <p:nvPr/>
        </p:nvSpPr>
        <p:spPr>
          <a:xfrm>
            <a:off x="4316631" y="2790408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6A5A20-A6A1-4A4C-8602-2FB0538D9251}"/>
              </a:ext>
            </a:extLst>
          </p:cNvPr>
          <p:cNvSpPr txBox="1"/>
          <p:nvPr/>
        </p:nvSpPr>
        <p:spPr>
          <a:xfrm>
            <a:off x="4318790" y="1274587"/>
            <a:ext cx="9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BBC4D4-7F09-ED49-B154-5A30BD9B6758}"/>
              </a:ext>
            </a:extLst>
          </p:cNvPr>
          <p:cNvSpPr/>
          <p:nvPr/>
        </p:nvSpPr>
        <p:spPr>
          <a:xfrm>
            <a:off x="2104185" y="1781477"/>
            <a:ext cx="1252477" cy="26689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2FD4126-5DC2-654E-8FF0-4E387C3E26F6}"/>
              </a:ext>
            </a:extLst>
          </p:cNvPr>
          <p:cNvSpPr/>
          <p:nvPr/>
        </p:nvSpPr>
        <p:spPr>
          <a:xfrm>
            <a:off x="2106250" y="2046717"/>
            <a:ext cx="1252477" cy="26689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7D94F3E-DEF4-0E44-940E-56F4EF55EB43}"/>
              </a:ext>
            </a:extLst>
          </p:cNvPr>
          <p:cNvSpPr/>
          <p:nvPr/>
        </p:nvSpPr>
        <p:spPr>
          <a:xfrm>
            <a:off x="2105930" y="2313913"/>
            <a:ext cx="1252477" cy="26689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C55E3-A3AB-194B-80DB-E815591EE8C3}"/>
              </a:ext>
            </a:extLst>
          </p:cNvPr>
          <p:cNvSpPr txBox="1"/>
          <p:nvPr/>
        </p:nvSpPr>
        <p:spPr>
          <a:xfrm>
            <a:off x="1238495" y="1698574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676A6C-FFEA-7241-AECA-B80A810D6252}"/>
              </a:ext>
            </a:extLst>
          </p:cNvPr>
          <p:cNvSpPr txBox="1"/>
          <p:nvPr/>
        </p:nvSpPr>
        <p:spPr>
          <a:xfrm>
            <a:off x="1234009" y="1977818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B83DD-58B0-9F41-ADBF-E26C1E0FB82E}"/>
              </a:ext>
            </a:extLst>
          </p:cNvPr>
          <p:cNvSpPr txBox="1"/>
          <p:nvPr/>
        </p:nvSpPr>
        <p:spPr>
          <a:xfrm>
            <a:off x="1237499" y="2257062"/>
            <a:ext cx="8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3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4091B3-0998-0848-8A7E-AFF825F6889B}"/>
              </a:ext>
            </a:extLst>
          </p:cNvPr>
          <p:cNvSpPr/>
          <p:nvPr/>
        </p:nvSpPr>
        <p:spPr>
          <a:xfrm rot="20116092">
            <a:off x="3985340" y="1795413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81729FA-9EBD-C148-A543-46E1F5F96292}"/>
              </a:ext>
            </a:extLst>
          </p:cNvPr>
          <p:cNvSpPr/>
          <p:nvPr/>
        </p:nvSpPr>
        <p:spPr>
          <a:xfrm rot="1827716">
            <a:off x="3982734" y="2368840"/>
            <a:ext cx="485177" cy="2830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19366-9C7C-A24F-875B-B75E3D2B055E}"/>
              </a:ext>
            </a:extLst>
          </p:cNvPr>
          <p:cNvSpPr txBox="1"/>
          <p:nvPr/>
        </p:nvSpPr>
        <p:spPr>
          <a:xfrm>
            <a:off x="2272013" y="3301675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70%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8D7E74-0329-4445-8CC8-137D6C71B2DD}"/>
              </a:ext>
            </a:extLst>
          </p:cNvPr>
          <p:cNvSpPr/>
          <p:nvPr/>
        </p:nvSpPr>
        <p:spPr>
          <a:xfrm>
            <a:off x="5681876" y="4755237"/>
            <a:ext cx="1678330" cy="509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2.5 units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0BF679-F36A-F84F-BFCA-A8E19E0A660D}"/>
              </a:ext>
            </a:extLst>
          </p:cNvPr>
          <p:cNvCxnSpPr/>
          <p:nvPr/>
        </p:nvCxnSpPr>
        <p:spPr>
          <a:xfrm flipV="1">
            <a:off x="5670634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D1E612-DDBF-C049-8276-88C7DC6ADA4D}"/>
              </a:ext>
            </a:extLst>
          </p:cNvPr>
          <p:cNvCxnSpPr>
            <a:cxnSpLocks/>
          </p:cNvCxnSpPr>
          <p:nvPr/>
        </p:nvCxnSpPr>
        <p:spPr>
          <a:xfrm>
            <a:off x="5682209" y="5292521"/>
            <a:ext cx="1666755" cy="0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4AFBA-EB07-E74C-ABF8-E21B9AE4B573}"/>
              </a:ext>
            </a:extLst>
          </p:cNvPr>
          <p:cNvCxnSpPr>
            <a:cxnSpLocks/>
          </p:cNvCxnSpPr>
          <p:nvPr/>
        </p:nvCxnSpPr>
        <p:spPr>
          <a:xfrm flipV="1">
            <a:off x="7352833" y="3301675"/>
            <a:ext cx="0" cy="1990846"/>
          </a:xfrm>
          <a:prstGeom prst="straightConnector1">
            <a:avLst/>
          </a:prstGeom>
          <a:ln w="412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38F203-9049-684E-87B8-61E8A68A6448}"/>
              </a:ext>
            </a:extLst>
          </p:cNvPr>
          <p:cNvSpPr txBox="1"/>
          <p:nvPr/>
        </p:nvSpPr>
        <p:spPr>
          <a:xfrm>
            <a:off x="5491233" y="5274624"/>
            <a:ext cx="203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100ms - high latency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6875FE-8C0A-734F-9388-095D77F5E6BB}"/>
              </a:ext>
            </a:extLst>
          </p:cNvPr>
          <p:cNvSpPr txBox="1"/>
          <p:nvPr/>
        </p:nvSpPr>
        <p:spPr>
          <a:xfrm>
            <a:off x="5877381" y="3314613"/>
            <a:ext cx="12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907711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A46E37-DEE1-784A-A3E5-A4E43FAD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Stable</a:t>
            </a:r>
            <a:r>
              <a:rPr lang="sv-SE" dirty="0"/>
              <a:t> distribution </a:t>
            </a:r>
            <a:r>
              <a:rPr lang="sv-SE" dirty="0" err="1"/>
              <a:t>but</a:t>
            </a:r>
            <a:r>
              <a:rPr lang="sv-SE" dirty="0"/>
              <a:t>…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routed</a:t>
            </a:r>
            <a:r>
              <a:rPr lang="sv-SE" dirty="0"/>
              <a:t> </a:t>
            </a:r>
            <a:r>
              <a:rPr lang="sv-SE" dirty="0" err="1"/>
              <a:t>always</a:t>
            </a:r>
            <a:r>
              <a:rPr lang="sv-SE" dirty="0"/>
              <a:t> on the same </a:t>
            </a:r>
            <a:r>
              <a:rPr lang="sv-SE" dirty="0" err="1"/>
              <a:t>path</a:t>
            </a:r>
            <a:r>
              <a:rPr lang="sv-SE" dirty="0"/>
              <a:t>? </a:t>
            </a:r>
            <a:r>
              <a:rPr lang="sv-SE" dirty="0">
                <a:solidFill>
                  <a:srgbClr val="FF0000"/>
                </a:solidFill>
              </a:rPr>
              <a:t>Not </a:t>
            </a:r>
            <a:r>
              <a:rPr lang="sv-SE" dirty="0" err="1">
                <a:solidFill>
                  <a:srgbClr val="FF0000"/>
                </a:solidFill>
              </a:rPr>
              <a:t>necessarily</a:t>
            </a:r>
            <a:r>
              <a:rPr lang="sv-SE" dirty="0">
                <a:solidFill>
                  <a:srgbClr val="FF0000"/>
                </a:solidFill>
              </a:rPr>
              <a:t>!</a:t>
            </a:r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39CA21-3298-8249-B96B-111652B0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0" y="3304572"/>
            <a:ext cx="4283810" cy="22570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75EFE-313E-9148-8FCE-9B6C13D8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44</a:t>
            </a:fld>
            <a:endParaRPr lang="sv-S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56526-97F8-4547-811F-0362A6C0317E}"/>
              </a:ext>
            </a:extLst>
          </p:cNvPr>
          <p:cNvSpPr txBox="1"/>
          <p:nvPr/>
        </p:nvSpPr>
        <p:spPr>
          <a:xfrm>
            <a:off x="1202174" y="5542920"/>
            <a:ext cx="2569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persistence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C67E9-0050-B04E-BDF5-C8BB9E7A9AEC}"/>
              </a:ext>
            </a:extLst>
          </p:cNvPr>
          <p:cNvSpPr/>
          <p:nvPr/>
        </p:nvSpPr>
        <p:spPr>
          <a:xfrm>
            <a:off x="294393" y="4261958"/>
            <a:ext cx="144683" cy="32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243F6-9AF9-B549-9EC4-B0DCD9299043}"/>
              </a:ext>
            </a:extLst>
          </p:cNvPr>
          <p:cNvSpPr txBox="1"/>
          <p:nvPr/>
        </p:nvSpPr>
        <p:spPr>
          <a:xfrm rot="16200000">
            <a:off x="-853664" y="4131153"/>
            <a:ext cx="23249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CF05F2-A39D-FA4E-856A-0D1FA6557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56" y="1439185"/>
            <a:ext cx="3600450" cy="1504041"/>
          </a:xfrm>
        </p:spPr>
        <p:txBody>
          <a:bodyPr>
            <a:normAutofit/>
          </a:bodyPr>
          <a:lstStyle/>
          <a:p>
            <a:r>
              <a:rPr lang="sv-SE" sz="1600" dirty="0" err="1"/>
              <a:t>Consider</a:t>
            </a:r>
            <a:r>
              <a:rPr lang="sv-SE" sz="1600" dirty="0"/>
              <a:t> all events </a:t>
            </a:r>
            <a:r>
              <a:rPr lang="sv-SE" sz="1600" dirty="0" err="1"/>
              <a:t>when</a:t>
            </a:r>
            <a:r>
              <a:rPr lang="sv-SE" sz="1600" dirty="0"/>
              <a:t> a </a:t>
            </a:r>
            <a:r>
              <a:rPr lang="sv-SE" sz="1600" dirty="0" err="1"/>
              <a:t>flow</a:t>
            </a:r>
            <a:r>
              <a:rPr lang="sv-SE" sz="1600" dirty="0"/>
              <a:t> </a:t>
            </a:r>
            <a:r>
              <a:rPr lang="sv-SE" sz="1600" dirty="0" err="1"/>
              <a:t>changes</a:t>
            </a:r>
            <a:r>
              <a:rPr lang="sv-SE" sz="1600" dirty="0"/>
              <a:t> </a:t>
            </a:r>
            <a:r>
              <a:rPr lang="sv-SE" sz="1600" dirty="0" err="1"/>
              <a:t>path</a:t>
            </a:r>
            <a:r>
              <a:rPr lang="sv-SE" sz="16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40%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cases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, the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flow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moves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away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sv-SE" sz="1600" b="1" dirty="0">
                <a:solidFill>
                  <a:schemeClr val="accent2">
                    <a:lumMod val="75000"/>
                  </a:schemeClr>
                </a:solidFill>
              </a:rPr>
              <a:t> 10 </a:t>
            </a:r>
            <a:r>
              <a:rPr lang="sv-SE" sz="1600" b="1" dirty="0" err="1">
                <a:solidFill>
                  <a:schemeClr val="accent2">
                    <a:lumMod val="75000"/>
                  </a:schemeClr>
                </a:solidFill>
              </a:rPr>
              <a:t>seconds</a:t>
            </a:r>
            <a:endParaRPr lang="sv-S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v-SE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6150E2-39CE-4445-BAB2-352E7674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79" y="3176752"/>
            <a:ext cx="4382586" cy="255246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5AEB3-4954-6941-A47D-7AA3BABACF21}"/>
              </a:ext>
            </a:extLst>
          </p:cNvPr>
          <p:cNvCxnSpPr>
            <a:cxnSpLocks/>
          </p:cNvCxnSpPr>
          <p:nvPr/>
        </p:nvCxnSpPr>
        <p:spPr>
          <a:xfrm flipH="1">
            <a:off x="5311481" y="2268178"/>
            <a:ext cx="583432" cy="1184986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907A96-99E6-EC42-B88B-77E342CD2EE8}"/>
              </a:ext>
            </a:extLst>
          </p:cNvPr>
          <p:cNvCxnSpPr>
            <a:cxnSpLocks/>
          </p:cNvCxnSpPr>
          <p:nvPr/>
        </p:nvCxnSpPr>
        <p:spPr>
          <a:xfrm flipH="1">
            <a:off x="5346200" y="2810775"/>
            <a:ext cx="961483" cy="2164099"/>
          </a:xfrm>
          <a:prstGeom prst="straightConnector1">
            <a:avLst/>
          </a:prstGeom>
          <a:ln w="57150">
            <a:solidFill>
              <a:srgbClr val="7030A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3F5761-A08A-FB4F-A4DC-2F83061979E1}"/>
              </a:ext>
            </a:extLst>
          </p:cNvPr>
          <p:cNvCxnSpPr/>
          <p:nvPr/>
        </p:nvCxnSpPr>
        <p:spPr>
          <a:xfrm>
            <a:off x="659757" y="4514821"/>
            <a:ext cx="8577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CB56A9-D4C4-9B46-8C92-D906F1943F98}"/>
              </a:ext>
            </a:extLst>
          </p:cNvPr>
          <p:cNvCxnSpPr>
            <a:cxnSpLocks/>
          </p:cNvCxnSpPr>
          <p:nvPr/>
        </p:nvCxnSpPr>
        <p:spPr>
          <a:xfrm flipV="1">
            <a:off x="1517514" y="4514821"/>
            <a:ext cx="0" cy="82689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7CBC4AA-B220-874A-A733-D8B991889778}"/>
              </a:ext>
            </a:extLst>
          </p:cNvPr>
          <p:cNvSpPr/>
          <p:nvPr/>
        </p:nvSpPr>
        <p:spPr>
          <a:xfrm>
            <a:off x="4806062" y="4365681"/>
            <a:ext cx="144683" cy="32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140C91-E7F8-5146-8624-7B09BB4D47D6}"/>
              </a:ext>
            </a:extLst>
          </p:cNvPr>
          <p:cNvSpPr txBox="1"/>
          <p:nvPr/>
        </p:nvSpPr>
        <p:spPr>
          <a:xfrm rot="16200000">
            <a:off x="3658005" y="4234876"/>
            <a:ext cx="23249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20-sec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interval</a:t>
            </a:r>
            <a:r>
              <a:rPr lang="sv-SE" sz="1100" dirty="0">
                <a:latin typeface="Calibri" panose="020F0502020204030204" pitchFamily="34" charset="0"/>
                <a:cs typeface="Calibri" panose="020F0502020204030204" pitchFamily="34" charset="0"/>
              </a:rPr>
              <a:t> bins 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9EA47D9-AD4F-AA40-903F-1451FE089DDF}"/>
              </a:ext>
            </a:extLst>
          </p:cNvPr>
          <p:cNvSpPr txBox="1">
            <a:spLocks/>
          </p:cNvSpPr>
          <p:nvPr/>
        </p:nvSpPr>
        <p:spPr>
          <a:xfrm>
            <a:off x="5243618" y="1439185"/>
            <a:ext cx="3600450" cy="15040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5600" indent="-355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23900" indent="-3683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76325" indent="-3524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35113" indent="-4572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 err="1"/>
              <a:t>We</a:t>
            </a:r>
            <a:r>
              <a:rPr lang="sv-SE" sz="1600" dirty="0"/>
              <a:t> </a:t>
            </a:r>
            <a:r>
              <a:rPr lang="sv-SE" sz="1600" dirty="0" err="1"/>
              <a:t>count</a:t>
            </a:r>
            <a:r>
              <a:rPr lang="sv-SE" sz="1600" dirty="0"/>
              <a:t> #</a:t>
            </a:r>
            <a:r>
              <a:rPr lang="sv-SE" sz="1600" dirty="0" err="1"/>
              <a:t>path-changes</a:t>
            </a:r>
            <a:r>
              <a:rPr lang="sv-SE" sz="1600" dirty="0"/>
              <a:t> </a:t>
            </a:r>
            <a:r>
              <a:rPr lang="sv-SE" sz="1600" dirty="0" err="1"/>
              <a:t>each</a:t>
            </a:r>
            <a:r>
              <a:rPr lang="sv-SE" sz="1600" dirty="0"/>
              <a:t> 20 </a:t>
            </a:r>
            <a:r>
              <a:rPr lang="sv-SE" sz="1600" dirty="0" err="1"/>
              <a:t>seconds</a:t>
            </a:r>
            <a:endParaRPr lang="sv-SE" sz="1600" dirty="0"/>
          </a:p>
          <a:p>
            <a:pPr marL="342900" indent="-342900">
              <a:buFont typeface="Arial" pitchFamily="34" charset="0"/>
              <a:buChar char="•"/>
            </a:pPr>
            <a:r>
              <a:rPr lang="sv-SE" sz="1600" b="1" dirty="0">
                <a:solidFill>
                  <a:srgbClr val="FF0000"/>
                </a:solidFill>
              </a:rPr>
              <a:t>Sidney-Tokyo: </a:t>
            </a:r>
            <a:r>
              <a:rPr lang="sv-SE" sz="1600" b="1" dirty="0" err="1">
                <a:solidFill>
                  <a:srgbClr val="FF0000"/>
                </a:solidFill>
              </a:rPr>
              <a:t>during</a:t>
            </a:r>
            <a:r>
              <a:rPr lang="sv-SE" sz="1600" b="1" dirty="0">
                <a:solidFill>
                  <a:srgbClr val="FF0000"/>
                </a:solidFill>
              </a:rPr>
              <a:t> 1% </a:t>
            </a:r>
            <a:r>
              <a:rPr lang="sv-SE" sz="1600" b="1" dirty="0" err="1">
                <a:solidFill>
                  <a:srgbClr val="FF0000"/>
                </a:solidFill>
              </a:rPr>
              <a:t>of</a:t>
            </a:r>
            <a:r>
              <a:rPr lang="sv-SE" sz="1600" b="1" dirty="0">
                <a:solidFill>
                  <a:srgbClr val="FF0000"/>
                </a:solidFill>
              </a:rPr>
              <a:t> the </a:t>
            </a:r>
            <a:r>
              <a:rPr lang="sv-SE" sz="1600" b="1" dirty="0" err="1">
                <a:solidFill>
                  <a:srgbClr val="FF0000"/>
                </a:solidFill>
              </a:rPr>
              <a:t>time</a:t>
            </a:r>
            <a:r>
              <a:rPr lang="sv-SE" sz="1600" b="1" dirty="0">
                <a:solidFill>
                  <a:srgbClr val="FF0000"/>
                </a:solidFill>
              </a:rPr>
              <a:t>, </a:t>
            </a:r>
            <a:r>
              <a:rPr lang="sv-SE" sz="1600" b="1" dirty="0" err="1">
                <a:solidFill>
                  <a:srgbClr val="FF0000"/>
                </a:solidFill>
              </a:rPr>
              <a:t>we</a:t>
            </a:r>
            <a:r>
              <a:rPr lang="sv-SE" sz="1600" b="1" dirty="0">
                <a:solidFill>
                  <a:srgbClr val="FF0000"/>
                </a:solidFill>
              </a:rPr>
              <a:t> </a:t>
            </a:r>
            <a:r>
              <a:rPr lang="sv-SE" sz="1600" b="1" dirty="0" err="1">
                <a:solidFill>
                  <a:srgbClr val="FF0000"/>
                </a:solidFill>
              </a:rPr>
              <a:t>observe</a:t>
            </a:r>
            <a:r>
              <a:rPr lang="sv-SE" sz="1600" b="1" dirty="0">
                <a:solidFill>
                  <a:srgbClr val="FF0000"/>
                </a:solidFill>
              </a:rPr>
              <a:t> all the </a:t>
            </a:r>
            <a:r>
              <a:rPr lang="sv-SE" sz="1600" b="1" dirty="0" err="1">
                <a:solidFill>
                  <a:srgbClr val="FF0000"/>
                </a:solidFill>
              </a:rPr>
              <a:t>path</a:t>
            </a:r>
            <a:r>
              <a:rPr lang="sv-SE" sz="1600" b="1" dirty="0">
                <a:solidFill>
                  <a:srgbClr val="FF0000"/>
                </a:solidFill>
              </a:rPr>
              <a:t> </a:t>
            </a:r>
            <a:r>
              <a:rPr lang="sv-SE" sz="1600" b="1" dirty="0" err="1">
                <a:solidFill>
                  <a:srgbClr val="FF0000"/>
                </a:solidFill>
              </a:rPr>
              <a:t>changes</a:t>
            </a:r>
            <a:endParaRPr lang="sv-SE" sz="16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sz="1600" b="1" dirty="0">
                <a:solidFill>
                  <a:srgbClr val="7030A0"/>
                </a:solidFill>
              </a:rPr>
              <a:t>Virginia-Oregon: </a:t>
            </a:r>
            <a:r>
              <a:rPr lang="sv-SE" sz="1600" b="1" dirty="0" err="1">
                <a:solidFill>
                  <a:srgbClr val="7030A0"/>
                </a:solidFill>
              </a:rPr>
              <a:t>during</a:t>
            </a:r>
            <a:r>
              <a:rPr lang="sv-SE" sz="1600" b="1" dirty="0">
                <a:solidFill>
                  <a:srgbClr val="7030A0"/>
                </a:solidFill>
              </a:rPr>
              <a:t> 85% </a:t>
            </a:r>
            <a:r>
              <a:rPr lang="sv-SE" sz="1600" b="1" dirty="0" err="1">
                <a:solidFill>
                  <a:srgbClr val="7030A0"/>
                </a:solidFill>
              </a:rPr>
              <a:t>of</a:t>
            </a:r>
            <a:r>
              <a:rPr lang="sv-SE" sz="1600" b="1" dirty="0">
                <a:solidFill>
                  <a:srgbClr val="7030A0"/>
                </a:solidFill>
              </a:rPr>
              <a:t> the </a:t>
            </a:r>
            <a:r>
              <a:rPr lang="sv-SE" sz="1600" b="1" dirty="0" err="1">
                <a:solidFill>
                  <a:srgbClr val="7030A0"/>
                </a:solidFill>
              </a:rPr>
              <a:t>time</a:t>
            </a:r>
            <a:r>
              <a:rPr lang="sv-SE" sz="1600" b="1" dirty="0">
                <a:solidFill>
                  <a:srgbClr val="7030A0"/>
                </a:solidFill>
              </a:rPr>
              <a:t>, at </a:t>
            </a:r>
            <a:r>
              <a:rPr lang="sv-SE" sz="1600" b="1" dirty="0" err="1">
                <a:solidFill>
                  <a:srgbClr val="7030A0"/>
                </a:solidFill>
              </a:rPr>
              <a:t>least</a:t>
            </a:r>
            <a:r>
              <a:rPr lang="sv-SE" sz="1600" b="1" dirty="0">
                <a:solidFill>
                  <a:srgbClr val="7030A0"/>
                </a:solidFill>
              </a:rPr>
              <a:t> </a:t>
            </a:r>
            <a:r>
              <a:rPr lang="sv-SE" sz="1600" b="1" dirty="0" err="1">
                <a:solidFill>
                  <a:srgbClr val="7030A0"/>
                </a:solidFill>
              </a:rPr>
              <a:t>some</a:t>
            </a:r>
            <a:r>
              <a:rPr lang="sv-SE" sz="1600" b="1" dirty="0">
                <a:solidFill>
                  <a:srgbClr val="7030A0"/>
                </a:solidFill>
              </a:rPr>
              <a:t> </a:t>
            </a:r>
            <a:r>
              <a:rPr lang="sv-SE" sz="1600" b="1" dirty="0" err="1">
                <a:solidFill>
                  <a:srgbClr val="7030A0"/>
                </a:solidFill>
              </a:rPr>
              <a:t>flows</a:t>
            </a:r>
            <a:r>
              <a:rPr lang="sv-SE" sz="1600" b="1" dirty="0">
                <a:solidFill>
                  <a:srgbClr val="7030A0"/>
                </a:solidFill>
              </a:rPr>
              <a:t> </a:t>
            </a:r>
            <a:r>
              <a:rPr lang="sv-SE" sz="1600" b="1" dirty="0" err="1">
                <a:solidFill>
                  <a:srgbClr val="7030A0"/>
                </a:solidFill>
              </a:rPr>
              <a:t>change</a:t>
            </a:r>
            <a:r>
              <a:rPr lang="sv-SE" sz="1600" b="1" dirty="0">
                <a:solidFill>
                  <a:srgbClr val="7030A0"/>
                </a:solidFill>
              </a:rPr>
              <a:t> </a:t>
            </a:r>
            <a:r>
              <a:rPr lang="sv-SE" sz="1600" b="1" dirty="0" err="1">
                <a:solidFill>
                  <a:srgbClr val="7030A0"/>
                </a:solidFill>
              </a:rPr>
              <a:t>path</a:t>
            </a:r>
            <a:endParaRPr lang="sv-SE" sz="1600" b="1" dirty="0">
              <a:solidFill>
                <a:srgbClr val="7030A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E40877F-385E-4743-9535-CC2E728CA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3" y="2597544"/>
            <a:ext cx="2074294" cy="2137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E1B33F-D186-3146-9307-A81B62C5B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9" y="2571522"/>
            <a:ext cx="1762410" cy="2349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6208FB-5F08-F74C-A9CA-66C38DB3C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" y="2807444"/>
            <a:ext cx="2006431" cy="232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F93A23-1421-2B4A-9C5B-E63E0DA76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112"/>
          <a:stretch/>
        </p:blipFill>
        <p:spPr>
          <a:xfrm>
            <a:off x="2903703" y="2810752"/>
            <a:ext cx="1231158" cy="177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C11D4A4-10BF-AE4C-94D9-50BCFBE4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82" y="2806510"/>
            <a:ext cx="321764" cy="184922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0AAD9B-5A9D-874F-B907-87155CC2CAE2}"/>
              </a:ext>
            </a:extLst>
          </p:cNvPr>
          <p:cNvCxnSpPr>
            <a:cxnSpLocks/>
          </p:cNvCxnSpPr>
          <p:nvPr/>
        </p:nvCxnSpPr>
        <p:spPr>
          <a:xfrm>
            <a:off x="4171119" y="2889505"/>
            <a:ext cx="40088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364CF8-667C-D24E-9E7A-101B1780E678}"/>
              </a:ext>
            </a:extLst>
          </p:cNvPr>
          <p:cNvCxnSpPr>
            <a:cxnSpLocks/>
          </p:cNvCxnSpPr>
          <p:nvPr/>
        </p:nvCxnSpPr>
        <p:spPr>
          <a:xfrm>
            <a:off x="1517514" y="2488557"/>
            <a:ext cx="0" cy="198538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9" y="404870"/>
            <a:ext cx="7468469" cy="668338"/>
          </a:xfrm>
        </p:spPr>
        <p:txBody>
          <a:bodyPr/>
          <a:lstStyle/>
          <a:p>
            <a:r>
              <a:rPr lang="sv-SE" dirty="0" err="1"/>
              <a:t>This</a:t>
            </a:r>
            <a:r>
              <a:rPr lang="sv-SE" dirty="0"/>
              <a:t> talk in a </a:t>
            </a:r>
            <a:r>
              <a:rPr lang="sv-SE" dirty="0" err="1"/>
              <a:t>nutshell</a:t>
            </a:r>
            <a:endParaRPr lang="sv-S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6D1E4-0845-5A44-9114-149AE26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45</a:t>
            </a:fld>
            <a:endParaRPr lang="sv-S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FEA2618-CD19-3F46-AA7E-E6926602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8" y="1346586"/>
            <a:ext cx="7524751" cy="4608589"/>
          </a:xfrm>
        </p:spPr>
        <p:txBody>
          <a:bodyPr>
            <a:normAutofit/>
          </a:bodyPr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measured</a:t>
            </a:r>
            <a:r>
              <a:rPr lang="sv-SE" dirty="0"/>
              <a:t> the </a:t>
            </a:r>
            <a:r>
              <a:rPr lang="sv-SE" dirty="0" err="1"/>
              <a:t>largest</a:t>
            </a:r>
            <a:r>
              <a:rPr lang="sv-SE" dirty="0"/>
              <a:t> </a:t>
            </a:r>
            <a:r>
              <a:rPr lang="sv-SE" dirty="0" err="1"/>
              <a:t>worldwide</a:t>
            </a:r>
            <a:r>
              <a:rPr lang="sv-SE" dirty="0"/>
              <a:t> </a:t>
            </a:r>
            <a:r>
              <a:rPr lang="sv-SE" dirty="0" err="1"/>
              <a:t>cloud</a:t>
            </a:r>
            <a:r>
              <a:rPr lang="sv-SE" dirty="0"/>
              <a:t> </a:t>
            </a:r>
            <a:r>
              <a:rPr lang="sv-SE" dirty="0" err="1"/>
              <a:t>backbone</a:t>
            </a:r>
            <a:r>
              <a:rPr lang="sv-SE" dirty="0"/>
              <a:t> </a:t>
            </a:r>
            <a:r>
              <a:rPr lang="sv-SE" dirty="0" err="1"/>
              <a:t>network</a:t>
            </a:r>
            <a:r>
              <a:rPr lang="sv-SE" dirty="0"/>
              <a:t> (AWS):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Insight</a:t>
            </a:r>
            <a:r>
              <a:rPr lang="sv-SE" b="1" dirty="0"/>
              <a:t> #1</a:t>
            </a:r>
            <a:r>
              <a:rPr lang="sv-SE" dirty="0"/>
              <a:t>: </a:t>
            </a:r>
            <a:r>
              <a:rPr lang="sv-SE" b="1" dirty="0" err="1">
                <a:solidFill>
                  <a:srgbClr val="FF0000"/>
                </a:solidFill>
              </a:rPr>
              <a:t>very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reactive</a:t>
            </a:r>
            <a:r>
              <a:rPr lang="sv-SE" b="1" dirty="0">
                <a:solidFill>
                  <a:srgbClr val="FF0000"/>
                </a:solidFill>
              </a:rPr>
              <a:t> TE </a:t>
            </a:r>
            <a:r>
              <a:rPr lang="sv-SE" dirty="0" err="1"/>
              <a:t>performed</a:t>
            </a:r>
            <a:r>
              <a:rPr lang="sv-SE" dirty="0"/>
              <a:t> </a:t>
            </a:r>
            <a:r>
              <a:rPr lang="sv-SE" dirty="0" err="1"/>
              <a:t>across</a:t>
            </a:r>
            <a:r>
              <a:rPr lang="sv-SE" dirty="0"/>
              <a:t> datacenters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Insight</a:t>
            </a:r>
            <a:r>
              <a:rPr lang="sv-SE" b="1" dirty="0"/>
              <a:t> #2</a:t>
            </a:r>
            <a:r>
              <a:rPr lang="sv-SE" dirty="0"/>
              <a:t>: </a:t>
            </a:r>
            <a:r>
              <a:rPr lang="sv-SE" dirty="0" err="1"/>
              <a:t>tenants</a:t>
            </a:r>
            <a:r>
              <a:rPr lang="sv-SE" dirty="0"/>
              <a:t>’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</a:t>
            </a:r>
            <a:r>
              <a:rPr lang="sv-SE" b="1" dirty="0" err="1">
                <a:solidFill>
                  <a:srgbClr val="FF0000"/>
                </a:solidFill>
              </a:rPr>
              <a:t>unfair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 </a:t>
            </a:r>
          </a:p>
          <a:p>
            <a:pPr marL="698500" lvl="1" indent="-342900"/>
            <a:r>
              <a:rPr lang="sv-SE" dirty="0" err="1"/>
              <a:t>both</a:t>
            </a:r>
            <a:r>
              <a:rPr lang="sv-SE" dirty="0"/>
              <a:t> in Round </a:t>
            </a:r>
            <a:r>
              <a:rPr lang="sv-SE" dirty="0" err="1"/>
              <a:t>Trip</a:t>
            </a:r>
            <a:r>
              <a:rPr lang="sv-SE" dirty="0"/>
              <a:t> Times and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changes</a:t>
            </a:r>
            <a:endParaRPr lang="sv-SE" dirty="0"/>
          </a:p>
          <a:p>
            <a:pPr marL="342900" indent="-342900"/>
            <a:endParaRPr lang="sv-SE" dirty="0"/>
          </a:p>
          <a:p>
            <a:pPr marL="342900" indent="-342900"/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Far-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reaching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implications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dirty="0"/>
              <a:t>on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clouds</a:t>
            </a:r>
            <a:r>
              <a:rPr lang="sv-SE" dirty="0"/>
              <a:t> and </a:t>
            </a:r>
            <a:r>
              <a:rPr lang="sv-SE" dirty="0" err="1">
                <a:sym typeface="Wingdings" pitchFamily="2" charset="2"/>
              </a:rPr>
              <a:t>tenants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interact</a:t>
            </a:r>
            <a:r>
              <a:rPr lang="sv-S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congestion</a:t>
            </a:r>
            <a:r>
              <a:rPr lang="sv-SE" b="1" dirty="0"/>
              <a:t> </a:t>
            </a:r>
            <a:r>
              <a:rPr lang="sv-SE" b="1" dirty="0" err="1"/>
              <a:t>control</a:t>
            </a:r>
            <a:r>
              <a:rPr lang="sv-SE" b="1" dirty="0"/>
              <a:t>: </a:t>
            </a:r>
            <a:r>
              <a:rPr lang="sv-SE" dirty="0"/>
              <a:t>TCP </a:t>
            </a:r>
            <a:r>
              <a:rPr lang="sv-SE" dirty="0" err="1"/>
              <a:t>Cubic</a:t>
            </a:r>
            <a:r>
              <a:rPr lang="sv-SE" dirty="0"/>
              <a:t> </a:t>
            </a:r>
            <a:r>
              <a:rPr lang="sv-SE" dirty="0" err="1"/>
              <a:t>suffers</a:t>
            </a:r>
            <a:r>
              <a:rPr lang="sv-SE" dirty="0"/>
              <a:t> from packet </a:t>
            </a:r>
            <a:r>
              <a:rPr lang="sv-SE" dirty="0" err="1"/>
              <a:t>reordering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latency</a:t>
            </a:r>
            <a:r>
              <a:rPr lang="sv-SE" dirty="0"/>
              <a:t>: </a:t>
            </a:r>
            <a:r>
              <a:rPr lang="sv-SE" dirty="0" err="1"/>
              <a:t>low-latency</a:t>
            </a:r>
            <a:r>
              <a:rPr lang="sv-SE" dirty="0"/>
              <a:t> geo-</a:t>
            </a:r>
            <a:r>
              <a:rPr lang="sv-SE" dirty="0" err="1"/>
              <a:t>distributed</a:t>
            </a:r>
            <a:r>
              <a:rPr lang="sv-SE" dirty="0"/>
              <a:t> </a:t>
            </a:r>
            <a:r>
              <a:rPr lang="sv-SE" dirty="0" err="1"/>
              <a:t>emerging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require</a:t>
            </a:r>
            <a:r>
              <a:rPr lang="sv-SE" dirty="0"/>
              <a:t>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low</a:t>
            </a:r>
            <a:r>
              <a:rPr lang="sv-SE" dirty="0"/>
              <a:t> and 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deterministic</a:t>
            </a:r>
            <a:r>
              <a:rPr lang="sv-SE" dirty="0"/>
              <a:t> </a:t>
            </a:r>
            <a:r>
              <a:rPr lang="sv-SE" dirty="0" err="1"/>
              <a:t>latencies</a:t>
            </a:r>
            <a:endParaRPr lang="sv-S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selfish-routing</a:t>
            </a:r>
            <a:r>
              <a:rPr lang="sv-SE" dirty="0"/>
              <a:t>: </a:t>
            </a:r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developers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force </a:t>
            </a:r>
            <a:r>
              <a:rPr lang="sv-SE" dirty="0" err="1"/>
              <a:t>multiplexing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on </a:t>
            </a:r>
            <a:r>
              <a:rPr lang="sv-SE" dirty="0" err="1"/>
              <a:t>low-latency</a:t>
            </a:r>
            <a:r>
              <a:rPr lang="sv-SE" dirty="0"/>
              <a:t> </a:t>
            </a:r>
            <a:r>
              <a:rPr lang="sv-SE" dirty="0" err="1"/>
              <a:t>paths</a:t>
            </a:r>
            <a:r>
              <a:rPr lang="sv-SE" dirty="0"/>
              <a:t>, </a:t>
            </a:r>
            <a:r>
              <a:rPr lang="sv-SE" dirty="0" err="1"/>
              <a:t>ultimately</a:t>
            </a:r>
            <a:r>
              <a:rPr lang="sv-SE" dirty="0"/>
              <a:t> </a:t>
            </a:r>
            <a:r>
              <a:rPr lang="sv-SE" dirty="0" err="1"/>
              <a:t>hindering</a:t>
            </a:r>
            <a:r>
              <a:rPr lang="sv-SE" dirty="0"/>
              <a:t> </a:t>
            </a:r>
            <a:r>
              <a:rPr lang="sv-SE" dirty="0" err="1"/>
              <a:t>cloud</a:t>
            </a:r>
            <a:r>
              <a:rPr lang="sv-SE" dirty="0"/>
              <a:t> TE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7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02BFB9-52DD-6044-BD6F-5498D00A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-1287"/>
          <a:stretch/>
        </p:blipFill>
        <p:spPr>
          <a:xfrm>
            <a:off x="16664" y="1950395"/>
            <a:ext cx="9144000" cy="37960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a </a:t>
            </a:r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third</a:t>
            </a:r>
            <a:r>
              <a:rPr lang="sv-SE" dirty="0"/>
              <a:t> </a:t>
            </a:r>
            <a:r>
              <a:rPr lang="sv-SE" dirty="0" err="1"/>
              <a:t>connection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 err="1">
                <a:solidFill>
                  <a:srgbClr val="FF0000"/>
                </a:solidFill>
              </a:rPr>
              <a:t>Unstable</a:t>
            </a:r>
            <a:r>
              <a:rPr lang="sv-SE" dirty="0"/>
              <a:t> and </a:t>
            </a:r>
            <a:r>
              <a:rPr lang="sv-SE" dirty="0" err="1">
                <a:solidFill>
                  <a:srgbClr val="FF0000"/>
                </a:solidFill>
              </a:rPr>
              <a:t>worse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/>
              <a:t>latency</a:t>
            </a:r>
            <a:r>
              <a:rPr lang="sv-SE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84DF-54E8-964F-846A-67A0282321D5}"/>
              </a:ext>
            </a:extLst>
          </p:cNvPr>
          <p:cNvSpPr txBox="1"/>
          <p:nvPr/>
        </p:nvSpPr>
        <p:spPr>
          <a:xfrm>
            <a:off x="921986" y="1769444"/>
            <a:ext cx="153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Source </a:t>
            </a:r>
            <a:r>
              <a:rPr lang="sv-SE" sz="2000" dirty="0"/>
              <a:t>port</a:t>
            </a:r>
            <a:r>
              <a:rPr lang="sv-SE" dirty="0"/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F4527-A0AC-0444-910C-0D014CB220B2}"/>
              </a:ext>
            </a:extLst>
          </p:cNvPr>
          <p:cNvSpPr/>
          <p:nvPr/>
        </p:nvSpPr>
        <p:spPr>
          <a:xfrm>
            <a:off x="1184745" y="3912902"/>
            <a:ext cx="5421273" cy="36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8EFF94-07F4-C340-881C-2731F812490B}"/>
              </a:ext>
            </a:extLst>
          </p:cNvPr>
          <p:cNvSpPr/>
          <p:nvPr/>
        </p:nvSpPr>
        <p:spPr>
          <a:xfrm>
            <a:off x="7873999" y="3995701"/>
            <a:ext cx="523239" cy="624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8B3B0-7833-EC4A-9E2D-11E3725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4D0AFD-32CD-0945-9400-C5C3206931BF}"/>
              </a:ext>
            </a:extLst>
          </p:cNvPr>
          <p:cNvSpPr/>
          <p:nvPr/>
        </p:nvSpPr>
        <p:spPr>
          <a:xfrm>
            <a:off x="1184745" y="4332676"/>
            <a:ext cx="2276209" cy="287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673EF7-FA3C-E94F-A95C-38BE666DCEA3}"/>
              </a:ext>
            </a:extLst>
          </p:cNvPr>
          <p:cNvSpPr/>
          <p:nvPr/>
        </p:nvSpPr>
        <p:spPr>
          <a:xfrm>
            <a:off x="3433895" y="4427220"/>
            <a:ext cx="3682800" cy="1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812D9B-62A4-1F46-AAF0-AA9089290075}"/>
              </a:ext>
            </a:extLst>
          </p:cNvPr>
          <p:cNvSpPr/>
          <p:nvPr/>
        </p:nvSpPr>
        <p:spPr>
          <a:xfrm>
            <a:off x="6713638" y="4008090"/>
            <a:ext cx="1261519" cy="52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D2A623-C63D-C248-9479-9002C579615F}"/>
              </a:ext>
            </a:extLst>
          </p:cNvPr>
          <p:cNvSpPr/>
          <p:nvPr/>
        </p:nvSpPr>
        <p:spPr>
          <a:xfrm>
            <a:off x="4187369" y="4021432"/>
            <a:ext cx="1151547" cy="32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1562C4-8FAA-674E-8C74-1F716D01901F}"/>
              </a:ext>
            </a:extLst>
          </p:cNvPr>
          <p:cNvSpPr/>
          <p:nvPr/>
        </p:nvSpPr>
        <p:spPr>
          <a:xfrm>
            <a:off x="5765225" y="4054443"/>
            <a:ext cx="330996" cy="31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DA9EB-3884-C943-A5AD-AC50E10DD327}"/>
              </a:ext>
            </a:extLst>
          </p:cNvPr>
          <p:cNvSpPr/>
          <p:nvPr/>
        </p:nvSpPr>
        <p:spPr>
          <a:xfrm>
            <a:off x="6298080" y="4089367"/>
            <a:ext cx="224450" cy="26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6A3FF-2EE1-F140-9380-DFA7CF36BFB6}"/>
              </a:ext>
            </a:extLst>
          </p:cNvPr>
          <p:cNvSpPr/>
          <p:nvPr/>
        </p:nvSpPr>
        <p:spPr>
          <a:xfrm>
            <a:off x="6387917" y="3921723"/>
            <a:ext cx="3696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14E9D-6E23-6740-A9AA-5F69FFFB0CE4}"/>
              </a:ext>
            </a:extLst>
          </p:cNvPr>
          <p:cNvSpPr/>
          <p:nvPr/>
        </p:nvSpPr>
        <p:spPr>
          <a:xfrm>
            <a:off x="1184745" y="2258409"/>
            <a:ext cx="2396655" cy="82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FC82D4-35DA-DF4C-A41D-8BB0F8F29DA2}"/>
              </a:ext>
            </a:extLst>
          </p:cNvPr>
          <p:cNvSpPr/>
          <p:nvPr/>
        </p:nvSpPr>
        <p:spPr>
          <a:xfrm>
            <a:off x="6522530" y="2269591"/>
            <a:ext cx="2218862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35975C-C7B0-8748-9EF6-47411F750A80}"/>
              </a:ext>
            </a:extLst>
          </p:cNvPr>
          <p:cNvSpPr/>
          <p:nvPr/>
        </p:nvSpPr>
        <p:spPr>
          <a:xfrm>
            <a:off x="6122257" y="2256966"/>
            <a:ext cx="1198880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E5EF7-6291-4C44-B651-818ECEB2611F}"/>
              </a:ext>
            </a:extLst>
          </p:cNvPr>
          <p:cNvSpPr/>
          <p:nvPr/>
        </p:nvSpPr>
        <p:spPr>
          <a:xfrm>
            <a:off x="4441297" y="2346467"/>
            <a:ext cx="295484" cy="727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1975F5-16A7-C84E-AF90-B875F3CFA4D5}"/>
              </a:ext>
            </a:extLst>
          </p:cNvPr>
          <p:cNvSpPr/>
          <p:nvPr/>
        </p:nvSpPr>
        <p:spPr>
          <a:xfrm>
            <a:off x="3216083" y="3164725"/>
            <a:ext cx="365318" cy="71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43560A-4018-ED4C-AF68-AA9473335305}"/>
              </a:ext>
            </a:extLst>
          </p:cNvPr>
          <p:cNvSpPr/>
          <p:nvPr/>
        </p:nvSpPr>
        <p:spPr>
          <a:xfrm>
            <a:off x="2213113" y="3257365"/>
            <a:ext cx="365318" cy="599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3BABB0-F2BA-7347-A746-3CA2CE70CC26}"/>
              </a:ext>
            </a:extLst>
          </p:cNvPr>
          <p:cNvSpPr/>
          <p:nvPr/>
        </p:nvSpPr>
        <p:spPr>
          <a:xfrm>
            <a:off x="4588664" y="3257365"/>
            <a:ext cx="750252" cy="61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E1A885-CB54-4742-A08B-E5D1C52261D2}"/>
              </a:ext>
            </a:extLst>
          </p:cNvPr>
          <p:cNvSpPr/>
          <p:nvPr/>
        </p:nvSpPr>
        <p:spPr>
          <a:xfrm>
            <a:off x="6299994" y="3243303"/>
            <a:ext cx="750252" cy="61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8E7DFB-650A-284F-9403-B00F1AA20E32}"/>
              </a:ext>
            </a:extLst>
          </p:cNvPr>
          <p:cNvSpPr/>
          <p:nvPr/>
        </p:nvSpPr>
        <p:spPr>
          <a:xfrm>
            <a:off x="7669073" y="3234474"/>
            <a:ext cx="523239" cy="622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0F6627-BC53-254A-A147-03D2025B15AA}"/>
              </a:ext>
            </a:extLst>
          </p:cNvPr>
          <p:cNvSpPr/>
          <p:nvPr/>
        </p:nvSpPr>
        <p:spPr>
          <a:xfrm>
            <a:off x="5822940" y="3208900"/>
            <a:ext cx="52323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DA7495-8BDF-E840-BA28-567B2E559831}"/>
              </a:ext>
            </a:extLst>
          </p:cNvPr>
          <p:cNvSpPr/>
          <p:nvPr/>
        </p:nvSpPr>
        <p:spPr>
          <a:xfrm>
            <a:off x="2406344" y="1638783"/>
            <a:ext cx="5222523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E5815-8C56-AD43-9565-4B54E0F94AF3}"/>
              </a:ext>
            </a:extLst>
          </p:cNvPr>
          <p:cNvCxnSpPr/>
          <p:nvPr/>
        </p:nvCxnSpPr>
        <p:spPr>
          <a:xfrm>
            <a:off x="2458517" y="1963095"/>
            <a:ext cx="7291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A9AFCBD-4001-384C-BD3E-384A9BF00A4D}"/>
              </a:ext>
            </a:extLst>
          </p:cNvPr>
          <p:cNvSpPr txBox="1"/>
          <p:nvPr/>
        </p:nvSpPr>
        <p:spPr>
          <a:xfrm>
            <a:off x="3287917" y="17539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5327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F74E93-5C66-1949-8897-A95AFBF573E9}"/>
              </a:ext>
            </a:extLst>
          </p:cNvPr>
          <p:cNvCxnSpPr/>
          <p:nvPr/>
        </p:nvCxnSpPr>
        <p:spPr>
          <a:xfrm>
            <a:off x="4212432" y="1932290"/>
            <a:ext cx="72918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97E244-31CE-2445-89FB-AE18D66609A6}"/>
              </a:ext>
            </a:extLst>
          </p:cNvPr>
          <p:cNvSpPr txBox="1"/>
          <p:nvPr/>
        </p:nvSpPr>
        <p:spPr>
          <a:xfrm>
            <a:off x="5108073" y="1732235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8467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BB486F-C0CD-1545-8B32-13861D266951}"/>
              </a:ext>
            </a:extLst>
          </p:cNvPr>
          <p:cNvCxnSpPr/>
          <p:nvPr/>
        </p:nvCxnSpPr>
        <p:spPr>
          <a:xfrm>
            <a:off x="6023325" y="1924995"/>
            <a:ext cx="729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2B5F51-240A-AC47-BCA4-C89E5E15F978}"/>
              </a:ext>
            </a:extLst>
          </p:cNvPr>
          <p:cNvSpPr txBox="1"/>
          <p:nvPr/>
        </p:nvSpPr>
        <p:spPr>
          <a:xfrm>
            <a:off x="6981490" y="17285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9375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B178EE-6EE6-CF41-9445-5B76C1325052}"/>
              </a:ext>
            </a:extLst>
          </p:cNvPr>
          <p:cNvSpPr/>
          <p:nvPr/>
        </p:nvSpPr>
        <p:spPr>
          <a:xfrm>
            <a:off x="4486797" y="2269980"/>
            <a:ext cx="1811283" cy="15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0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02BFB9-52DD-6044-BD6F-5498D00A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-1287"/>
          <a:stretch/>
        </p:blipFill>
        <p:spPr>
          <a:xfrm>
            <a:off x="16664" y="1950395"/>
            <a:ext cx="9144000" cy="37960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Insight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#1</a:t>
            </a:r>
            <a:r>
              <a:rPr lang="sv-SE" dirty="0"/>
              <a:t>: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experiences</a:t>
            </a:r>
            <a:r>
              <a:rPr lang="sv-SE" dirty="0"/>
              <a:t> </a:t>
            </a:r>
            <a:r>
              <a:rPr lang="en" dirty="0"/>
              <a:t>path changes at a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second-level</a:t>
            </a:r>
            <a:r>
              <a:rPr lang="en" dirty="0"/>
              <a:t> time scales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84DF-54E8-964F-846A-67A0282321D5}"/>
              </a:ext>
            </a:extLst>
          </p:cNvPr>
          <p:cNvSpPr txBox="1"/>
          <p:nvPr/>
        </p:nvSpPr>
        <p:spPr>
          <a:xfrm>
            <a:off x="921986" y="1769444"/>
            <a:ext cx="153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Source </a:t>
            </a:r>
            <a:r>
              <a:rPr lang="sv-SE" sz="2000" dirty="0"/>
              <a:t>port</a:t>
            </a:r>
            <a:r>
              <a:rPr lang="sv-SE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8B3B0-7833-EC4A-9E2D-11E3725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6A3FF-2EE1-F140-9380-DFA7CF36BFB6}"/>
              </a:ext>
            </a:extLst>
          </p:cNvPr>
          <p:cNvSpPr/>
          <p:nvPr/>
        </p:nvSpPr>
        <p:spPr>
          <a:xfrm>
            <a:off x="6387917" y="3921723"/>
            <a:ext cx="3696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DA7495-8BDF-E840-BA28-567B2E559831}"/>
              </a:ext>
            </a:extLst>
          </p:cNvPr>
          <p:cNvSpPr/>
          <p:nvPr/>
        </p:nvSpPr>
        <p:spPr>
          <a:xfrm>
            <a:off x="2406344" y="1638783"/>
            <a:ext cx="5222523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E5815-8C56-AD43-9565-4B54E0F94AF3}"/>
              </a:ext>
            </a:extLst>
          </p:cNvPr>
          <p:cNvCxnSpPr/>
          <p:nvPr/>
        </p:nvCxnSpPr>
        <p:spPr>
          <a:xfrm>
            <a:off x="2458517" y="1963095"/>
            <a:ext cx="7291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A9AFCBD-4001-384C-BD3E-384A9BF00A4D}"/>
              </a:ext>
            </a:extLst>
          </p:cNvPr>
          <p:cNvSpPr txBox="1"/>
          <p:nvPr/>
        </p:nvSpPr>
        <p:spPr>
          <a:xfrm>
            <a:off x="3287917" y="17539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5327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F74E93-5C66-1949-8897-A95AFBF573E9}"/>
              </a:ext>
            </a:extLst>
          </p:cNvPr>
          <p:cNvCxnSpPr/>
          <p:nvPr/>
        </p:nvCxnSpPr>
        <p:spPr>
          <a:xfrm>
            <a:off x="4212432" y="1932290"/>
            <a:ext cx="72918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97E244-31CE-2445-89FB-AE18D66609A6}"/>
              </a:ext>
            </a:extLst>
          </p:cNvPr>
          <p:cNvSpPr txBox="1"/>
          <p:nvPr/>
        </p:nvSpPr>
        <p:spPr>
          <a:xfrm>
            <a:off x="5108073" y="1732235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8467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BB486F-C0CD-1545-8B32-13861D266951}"/>
              </a:ext>
            </a:extLst>
          </p:cNvPr>
          <p:cNvCxnSpPr/>
          <p:nvPr/>
        </p:nvCxnSpPr>
        <p:spPr>
          <a:xfrm>
            <a:off x="6023325" y="1924995"/>
            <a:ext cx="729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2B5F51-240A-AC47-BCA4-C89E5E15F978}"/>
              </a:ext>
            </a:extLst>
          </p:cNvPr>
          <p:cNvSpPr txBox="1"/>
          <p:nvPr/>
        </p:nvSpPr>
        <p:spPr>
          <a:xfrm>
            <a:off x="6981490" y="17285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9375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71DEB6-CB6F-A64A-9477-D9B3F386AB13}"/>
              </a:ext>
            </a:extLst>
          </p:cNvPr>
          <p:cNvCxnSpPr>
            <a:cxnSpLocks/>
          </p:cNvCxnSpPr>
          <p:nvPr/>
        </p:nvCxnSpPr>
        <p:spPr>
          <a:xfrm flipH="1">
            <a:off x="4813301" y="2755900"/>
            <a:ext cx="121001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0A9E3D8-4222-5341-A64E-C23D457DDAF9}"/>
              </a:ext>
            </a:extLst>
          </p:cNvPr>
          <p:cNvSpPr txBox="1"/>
          <p:nvPr/>
        </p:nvSpPr>
        <p:spPr>
          <a:xfrm>
            <a:off x="5105400" y="2789395"/>
            <a:ext cx="6258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dirty="0"/>
              <a:t>31s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8174DB0-B9E8-7243-9BF2-A502601FD256}"/>
              </a:ext>
            </a:extLst>
          </p:cNvPr>
          <p:cNvCxnSpPr>
            <a:cxnSpLocks/>
          </p:cNvCxnSpPr>
          <p:nvPr/>
        </p:nvCxnSpPr>
        <p:spPr>
          <a:xfrm flipH="1" flipV="1">
            <a:off x="6790546" y="4022201"/>
            <a:ext cx="228981" cy="41295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6F780DD-289D-3E47-9189-5C8A98B1C132}"/>
              </a:ext>
            </a:extLst>
          </p:cNvPr>
          <p:cNvSpPr txBox="1"/>
          <p:nvPr/>
        </p:nvSpPr>
        <p:spPr>
          <a:xfrm>
            <a:off x="6912987" y="4260484"/>
            <a:ext cx="6258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dirty="0"/>
              <a:t>6s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23243CA-4C85-1949-823F-42C167C88FB5}"/>
              </a:ext>
            </a:extLst>
          </p:cNvPr>
          <p:cNvCxnSpPr>
            <a:cxnSpLocks/>
          </p:cNvCxnSpPr>
          <p:nvPr/>
        </p:nvCxnSpPr>
        <p:spPr>
          <a:xfrm>
            <a:off x="4116502" y="3636894"/>
            <a:ext cx="247605" cy="247367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5E51E5E-263D-2744-8CF0-A21912962458}"/>
              </a:ext>
            </a:extLst>
          </p:cNvPr>
          <p:cNvSpPr txBox="1"/>
          <p:nvPr/>
        </p:nvSpPr>
        <p:spPr>
          <a:xfrm>
            <a:off x="3490683" y="3361753"/>
            <a:ext cx="6258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dirty="0" err="1"/>
              <a:t>stable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542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02BFB9-52DD-6044-BD6F-5498D00A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-1287"/>
          <a:stretch/>
        </p:blipFill>
        <p:spPr>
          <a:xfrm>
            <a:off x="16664" y="1950395"/>
            <a:ext cx="9144000" cy="37960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accent4">
                    <a:lumMod val="75000"/>
                  </a:schemeClr>
                </a:solidFill>
              </a:rPr>
              <a:t>Insight</a:t>
            </a:r>
            <a:r>
              <a:rPr lang="sv-SE" dirty="0">
                <a:solidFill>
                  <a:schemeClr val="accent4">
                    <a:lumMod val="75000"/>
                  </a:schemeClr>
                </a:solidFill>
              </a:rPr>
              <a:t> #2</a:t>
            </a:r>
            <a:r>
              <a:rPr lang="sv-SE" dirty="0"/>
              <a:t>: </a:t>
            </a:r>
            <a:br>
              <a:rPr lang="sv-SE" dirty="0"/>
            </a:br>
            <a:r>
              <a:rPr lang="en" dirty="0"/>
              <a:t>Flows experience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unfair</a:t>
            </a:r>
            <a:r>
              <a:rPr lang="en" dirty="0"/>
              <a:t> performance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84DF-54E8-964F-846A-67A0282321D5}"/>
              </a:ext>
            </a:extLst>
          </p:cNvPr>
          <p:cNvSpPr txBox="1"/>
          <p:nvPr/>
        </p:nvSpPr>
        <p:spPr>
          <a:xfrm>
            <a:off x="921986" y="1769444"/>
            <a:ext cx="153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/>
              <a:t>Source </a:t>
            </a:r>
            <a:r>
              <a:rPr lang="sv-SE" sz="2000" dirty="0"/>
              <a:t>port</a:t>
            </a:r>
            <a:r>
              <a:rPr lang="sv-SE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8B3B0-7833-EC4A-9E2D-11E3725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6A3FF-2EE1-F140-9380-DFA7CF36BFB6}"/>
              </a:ext>
            </a:extLst>
          </p:cNvPr>
          <p:cNvSpPr/>
          <p:nvPr/>
        </p:nvSpPr>
        <p:spPr>
          <a:xfrm>
            <a:off x="6387917" y="3921723"/>
            <a:ext cx="3696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DA7495-8BDF-E840-BA28-567B2E559831}"/>
              </a:ext>
            </a:extLst>
          </p:cNvPr>
          <p:cNvSpPr/>
          <p:nvPr/>
        </p:nvSpPr>
        <p:spPr>
          <a:xfrm>
            <a:off x="2406344" y="1638783"/>
            <a:ext cx="5222523" cy="51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E5815-8C56-AD43-9565-4B54E0F94AF3}"/>
              </a:ext>
            </a:extLst>
          </p:cNvPr>
          <p:cNvCxnSpPr/>
          <p:nvPr/>
        </p:nvCxnSpPr>
        <p:spPr>
          <a:xfrm>
            <a:off x="2458517" y="1963095"/>
            <a:ext cx="7291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A9AFCBD-4001-384C-BD3E-384A9BF00A4D}"/>
              </a:ext>
            </a:extLst>
          </p:cNvPr>
          <p:cNvSpPr txBox="1"/>
          <p:nvPr/>
        </p:nvSpPr>
        <p:spPr>
          <a:xfrm>
            <a:off x="3287917" y="17539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5327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F74E93-5C66-1949-8897-A95AFBF573E9}"/>
              </a:ext>
            </a:extLst>
          </p:cNvPr>
          <p:cNvCxnSpPr/>
          <p:nvPr/>
        </p:nvCxnSpPr>
        <p:spPr>
          <a:xfrm>
            <a:off x="4212432" y="1932290"/>
            <a:ext cx="72918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97E244-31CE-2445-89FB-AE18D66609A6}"/>
              </a:ext>
            </a:extLst>
          </p:cNvPr>
          <p:cNvSpPr txBox="1"/>
          <p:nvPr/>
        </p:nvSpPr>
        <p:spPr>
          <a:xfrm>
            <a:off x="5108073" y="1732235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8467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BB486F-C0CD-1545-8B32-13861D266951}"/>
              </a:ext>
            </a:extLst>
          </p:cNvPr>
          <p:cNvCxnSpPr/>
          <p:nvPr/>
        </p:nvCxnSpPr>
        <p:spPr>
          <a:xfrm>
            <a:off x="6023325" y="1924995"/>
            <a:ext cx="729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2B5F51-240A-AC47-BCA4-C89E5E15F978}"/>
              </a:ext>
            </a:extLst>
          </p:cNvPr>
          <p:cNvSpPr txBox="1"/>
          <p:nvPr/>
        </p:nvSpPr>
        <p:spPr>
          <a:xfrm>
            <a:off x="6981490" y="1728554"/>
            <a:ext cx="1198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9375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2FBE35-1754-8B4A-BF60-DE1887AA3B19}"/>
              </a:ext>
            </a:extLst>
          </p:cNvPr>
          <p:cNvCxnSpPr/>
          <p:nvPr/>
        </p:nvCxnSpPr>
        <p:spPr>
          <a:xfrm>
            <a:off x="5397500" y="2527300"/>
            <a:ext cx="0" cy="181610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6BF73E-FA7F-934C-BD76-B59030C1CF36}"/>
              </a:ext>
            </a:extLst>
          </p:cNvPr>
          <p:cNvSpPr txBox="1"/>
          <p:nvPr/>
        </p:nvSpPr>
        <p:spPr>
          <a:xfrm>
            <a:off x="5397500" y="3250684"/>
            <a:ext cx="6258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sv-SE" dirty="0"/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95470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9" y="404870"/>
            <a:ext cx="7468469" cy="668338"/>
          </a:xfrm>
        </p:spPr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do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so </a:t>
            </a:r>
            <a:r>
              <a:rPr lang="sv-SE" dirty="0" err="1"/>
              <a:t>many</a:t>
            </a:r>
            <a:r>
              <a:rPr lang="sv-SE" dirty="0"/>
              <a:t> different </a:t>
            </a:r>
            <a:r>
              <a:rPr lang="sv-SE" dirty="0" err="1"/>
              <a:t>latency</a:t>
            </a:r>
            <a:r>
              <a:rPr lang="sv-SE" dirty="0"/>
              <a:t> </a:t>
            </a:r>
            <a:r>
              <a:rPr lang="sv-SE" dirty="0" err="1"/>
              <a:t>behaviours</a:t>
            </a:r>
            <a:r>
              <a:rPr lang="sv-SE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32329-3F70-EB48-96B5-DB0ADD69E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216" r="7164" b="896"/>
          <a:stretch/>
        </p:blipFill>
        <p:spPr>
          <a:xfrm>
            <a:off x="144000" y="1188000"/>
            <a:ext cx="8892000" cy="496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E5D74-A76E-4440-B412-7E8B828F6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08"/>
            <a:ext cx="9144000" cy="5239657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941178F-18E6-1E41-89C4-4DFB203A4F67}"/>
              </a:ext>
            </a:extLst>
          </p:cNvPr>
          <p:cNvSpPr/>
          <p:nvPr/>
        </p:nvSpPr>
        <p:spPr>
          <a:xfrm>
            <a:off x="373627" y="1424575"/>
            <a:ext cx="7344696" cy="2124870"/>
          </a:xfrm>
          <a:custGeom>
            <a:avLst/>
            <a:gdLst>
              <a:gd name="connsiteX0" fmla="*/ 0 w 6823587"/>
              <a:gd name="connsiteY0" fmla="*/ 679528 h 2124870"/>
              <a:gd name="connsiteX1" fmla="*/ 3185651 w 6823587"/>
              <a:gd name="connsiteY1" fmla="*/ 69928 h 2124870"/>
              <a:gd name="connsiteX2" fmla="*/ 6823587 w 6823587"/>
              <a:gd name="connsiteY2" fmla="*/ 2124870 h 212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587" h="2124870">
                <a:moveTo>
                  <a:pt x="0" y="679528"/>
                </a:moveTo>
                <a:cubicBezTo>
                  <a:pt x="1024193" y="254283"/>
                  <a:pt x="2048387" y="-170962"/>
                  <a:pt x="3185651" y="69928"/>
                </a:cubicBezTo>
                <a:cubicBezTo>
                  <a:pt x="4322915" y="310818"/>
                  <a:pt x="5573251" y="1217844"/>
                  <a:pt x="6823587" y="2124870"/>
                </a:cubicBezTo>
              </a:path>
            </a:pathLst>
          </a:cu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FCDCF-BDA9-F645-8830-738F6649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8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6A478-F7B6-144E-AB80-152AF96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1582739"/>
            <a:ext cx="7288444" cy="4078286"/>
          </a:xfrm>
        </p:spPr>
        <p:txBody>
          <a:bodyPr/>
          <a:lstStyle/>
          <a:p>
            <a:r>
              <a:rPr lang="sv-SE" b="1" dirty="0" err="1"/>
              <a:t>Periodic</a:t>
            </a:r>
            <a:r>
              <a:rPr lang="sv-SE" b="1" dirty="0"/>
              <a:t> TE re-</a:t>
            </a:r>
            <a:r>
              <a:rPr lang="sv-SE" b="1" dirty="0" err="1"/>
              <a:t>optimization</a:t>
            </a:r>
            <a:r>
              <a:rPr lang="sv-SE" b="1" dirty="0"/>
              <a:t> </a:t>
            </a:r>
            <a:r>
              <a:rPr lang="sv-SE" dirty="0"/>
              <a:t>in </a:t>
            </a:r>
            <a:r>
              <a:rPr lang="sv-SE" dirty="0" err="1"/>
              <a:t>cloud</a:t>
            </a:r>
            <a:r>
              <a:rPr lang="sv-SE" dirty="0"/>
              <a:t> </a:t>
            </a:r>
            <a:r>
              <a:rPr lang="sv-SE" dirty="0" err="1"/>
              <a:t>networks</a:t>
            </a:r>
            <a:r>
              <a:rPr lang="sv-S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2011: MPLS </a:t>
            </a:r>
            <a:r>
              <a:rPr lang="sv-SE" dirty="0" err="1"/>
              <a:t>autobandwidth</a:t>
            </a:r>
            <a:r>
              <a:rPr lang="sv-SE" dirty="0"/>
              <a:t> in Microsoft WAN*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today</a:t>
            </a:r>
            <a:r>
              <a:rPr lang="sv-SE" dirty="0"/>
              <a:t>: (</a:t>
            </a:r>
            <a:r>
              <a:rPr lang="sv-SE" dirty="0" err="1"/>
              <a:t>claimed</a:t>
            </a:r>
            <a:r>
              <a:rPr lang="sv-SE" dirty="0"/>
              <a:t>) </a:t>
            </a:r>
            <a:r>
              <a:rPr lang="sv-SE" b="1" dirty="0">
                <a:solidFill>
                  <a:schemeClr val="accent4">
                    <a:lumMod val="75000"/>
                  </a:schemeClr>
                </a:solidFill>
              </a:rPr>
              <a:t>SDN-</a:t>
            </a:r>
            <a:r>
              <a:rPr lang="sv-SE" b="1" dirty="0" err="1">
                <a:solidFill>
                  <a:schemeClr val="accent4">
                    <a:lumMod val="75000"/>
                  </a:schemeClr>
                </a:solidFill>
              </a:rPr>
              <a:t>based</a:t>
            </a:r>
            <a:r>
              <a:rPr lang="sv-SE" dirty="0"/>
              <a:t> TE at Amazon, Google, Microsoft</a:t>
            </a:r>
            <a:br>
              <a:rPr lang="sv-SE" dirty="0"/>
            </a:br>
            <a:endParaRPr lang="sv-SE" dirty="0"/>
          </a:p>
          <a:p>
            <a:r>
              <a:rPr lang="sv-SE" dirty="0" err="1"/>
              <a:t>Two-phase</a:t>
            </a:r>
            <a:r>
              <a:rPr lang="sv-SE" dirty="0"/>
              <a:t> 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compute</a:t>
            </a:r>
            <a:r>
              <a:rPr lang="sv-SE" dirty="0"/>
              <a:t> (</a:t>
            </a:r>
            <a:r>
              <a:rPr lang="sv-SE" dirty="0" err="1"/>
              <a:t>multiple</a:t>
            </a:r>
            <a:r>
              <a:rPr lang="sv-SE" dirty="0"/>
              <a:t>) </a:t>
            </a:r>
            <a:r>
              <a:rPr lang="sv-SE" b="1" dirty="0"/>
              <a:t>tunnels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region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 err="1"/>
              <a:t>compute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b="1" dirty="0" err="1"/>
              <a:t>splitting</a:t>
            </a:r>
            <a:r>
              <a:rPr lang="sv-SE" b="1" dirty="0"/>
              <a:t> </a:t>
            </a:r>
            <a:r>
              <a:rPr lang="sv-SE" b="1" dirty="0" err="1"/>
              <a:t>ratios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tunnels</a:t>
            </a:r>
          </a:p>
          <a:p>
            <a:pPr marL="698500" lvl="1" indent="-342900"/>
            <a:r>
              <a:rPr lang="sv-SE" dirty="0" err="1"/>
              <a:t>typically</a:t>
            </a:r>
            <a:r>
              <a:rPr lang="sv-SE" dirty="0"/>
              <a:t> </a:t>
            </a:r>
            <a:r>
              <a:rPr lang="sv-SE" dirty="0" err="1"/>
              <a:t>hash-based</a:t>
            </a:r>
            <a:r>
              <a:rPr lang="sv-SE" dirty="0"/>
              <a:t> implementation -&gt;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consistency</a:t>
            </a:r>
            <a:endParaRPr lang="sv-SE" dirty="0"/>
          </a:p>
          <a:p>
            <a:pPr marL="698500" lvl="1" indent="-342900"/>
            <a:r>
              <a:rPr lang="sv-SE" dirty="0"/>
              <a:t>risk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b="1" dirty="0" err="1">
                <a:solidFill>
                  <a:srgbClr val="FF0000"/>
                </a:solidFill>
              </a:rPr>
              <a:t>reshuffling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flow</a:t>
            </a:r>
            <a:r>
              <a:rPr lang="sv-SE" b="1" dirty="0">
                <a:solidFill>
                  <a:srgbClr val="FF0000"/>
                </a:solidFill>
              </a:rPr>
              <a:t> packets </a:t>
            </a:r>
            <a:r>
              <a:rPr lang="sv-SE" dirty="0" err="1"/>
              <a:t>upon</a:t>
            </a:r>
            <a:r>
              <a:rPr lang="sv-SE" dirty="0"/>
              <a:t> </a:t>
            </a:r>
            <a:r>
              <a:rPr lang="sv-SE" b="1" dirty="0" err="1"/>
              <a:t>splitting</a:t>
            </a:r>
            <a:r>
              <a:rPr lang="sv-SE" b="1" dirty="0"/>
              <a:t> </a:t>
            </a:r>
            <a:r>
              <a:rPr lang="sv-SE" b="1" dirty="0" err="1"/>
              <a:t>ratio</a:t>
            </a:r>
            <a:r>
              <a:rPr lang="sv-SE" b="1" dirty="0"/>
              <a:t> </a:t>
            </a:r>
            <a:r>
              <a:rPr lang="sv-SE" b="1" dirty="0" err="1"/>
              <a:t>update</a:t>
            </a:r>
            <a:r>
              <a:rPr lang="sv-SE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D40B9-25D0-7E42-B8C7-8DB99178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Engineering</a:t>
            </a:r>
            <a:r>
              <a:rPr lang="sv-SE" dirty="0"/>
              <a:t> (TE) :</a:t>
            </a:r>
            <a:br>
              <a:rPr lang="sv-SE" dirty="0"/>
            </a:br>
            <a:r>
              <a:rPr lang="sv-SE" dirty="0" err="1"/>
              <a:t>balance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in a </a:t>
            </a:r>
            <a:r>
              <a:rPr lang="sv-SE" dirty="0" err="1"/>
              <a:t>network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C750F-8BAD-5149-BDE0-265096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52378-81A7-A346-88F8-44E4A047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9249" y="6463284"/>
            <a:ext cx="6864993" cy="365125"/>
          </a:xfrm>
        </p:spPr>
        <p:txBody>
          <a:bodyPr/>
          <a:lstStyle/>
          <a:p>
            <a:r>
              <a:rPr lang="en" i="1" dirty="0"/>
              <a:t>* </a:t>
            </a:r>
            <a:r>
              <a:rPr lang="sv-SE" i="1" dirty="0"/>
              <a:t>A. </a:t>
            </a:r>
            <a:r>
              <a:rPr lang="sv-SE" i="1" dirty="0" err="1"/>
              <a:t>Pathak</a:t>
            </a:r>
            <a:r>
              <a:rPr lang="sv-SE" i="1" dirty="0"/>
              <a:t> et al ”</a:t>
            </a:r>
            <a:r>
              <a:rPr lang="en" i="1" dirty="0"/>
              <a:t>Latency Inflation with MPLS-based Traffic Engineering” IMC 2011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2980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ISPRING_RESOURCE_PATHS_HASH" val="fcb025ba9a6ccf8fed139b5222f2a63b17a47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_KTH_with colours and grafs">
  <a:themeElements>
    <a:clrScheme name="Anpassat 9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54A6"/>
      </a:accent1>
      <a:accent2>
        <a:srgbClr val="5893E5"/>
      </a:accent2>
      <a:accent3>
        <a:srgbClr val="62922E"/>
      </a:accent3>
      <a:accent4>
        <a:srgbClr val="A1D16D"/>
      </a:accent4>
      <a:accent5>
        <a:srgbClr val="9D102D"/>
      </a:accent5>
      <a:accent6>
        <a:srgbClr val="EC4769"/>
      </a:accent6>
      <a:hlink>
        <a:srgbClr val="C2C2C4"/>
      </a:hlink>
      <a:folHlink>
        <a:srgbClr val="800080"/>
      </a:folHlink>
    </a:clrScheme>
    <a:fontScheme name="Anpassat 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Template_KTH_with colours and grafs</Template>
  <TotalTime>4911</TotalTime>
  <Words>1759</Words>
  <Application>Microsoft Macintosh PowerPoint</Application>
  <PresentationFormat>On-screen Show (4:3)</PresentationFormat>
  <Paragraphs>471</Paragraphs>
  <Slides>45</Slides>
  <Notes>0</Notes>
  <HiddenSlides>9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Cambria Math</vt:lpstr>
      <vt:lpstr>Times New Roman</vt:lpstr>
      <vt:lpstr>Wingdings</vt:lpstr>
      <vt:lpstr>Template_KTH_with colours and grafs</vt:lpstr>
      <vt:lpstr>think-cell Slide</vt:lpstr>
      <vt:lpstr>Internet clouds are (also) unpredictable!</vt:lpstr>
      <vt:lpstr>Let’s open a TCP connection between  Oregon and Virginia</vt:lpstr>
      <vt:lpstr>Stable Round Trip Time latency of roughly 80ms</vt:lpstr>
      <vt:lpstr>We open a second connection: Up to 10% better latency!</vt:lpstr>
      <vt:lpstr>We open a third connection: Unstable and worse latency!</vt:lpstr>
      <vt:lpstr>Insight #1: Flows experiences path changes at a second-level time scales</vt:lpstr>
      <vt:lpstr>Insight #2:  Flows experience unfair performance</vt:lpstr>
      <vt:lpstr>Why do we see so many different latency behaviours?</vt:lpstr>
      <vt:lpstr>Traffic Engineering (TE) : balance flows of traffic in a network</vt:lpstr>
      <vt:lpstr>Stateless hash-based traffic splitting: packets belonging to the same connection may be rerouted when traffic splitting ratios are modified</vt:lpstr>
      <vt:lpstr>Stateless hash-based traffic splitting: packets belonging to the same connection may be rerouted when traffic splitting ratios are modified</vt:lpstr>
      <vt:lpstr>Let’s open a new connection and dissect it: latency = base propagation latency + congestion</vt:lpstr>
      <vt:lpstr>The technical yet necessary part (bear with me): Extracting base propagation latency</vt:lpstr>
      <vt:lpstr>PowerPoint Presentation</vt:lpstr>
      <vt:lpstr>Key intuition: a path change from a high to a low latency path causes packet reordering</vt:lpstr>
      <vt:lpstr>The path change detector is accurate  and conservative</vt:lpstr>
      <vt:lpstr>We can now detect path changes We set up an extensive measurement study of AWS</vt:lpstr>
      <vt:lpstr>Some AWS regions have high latency variations across different flows (i.e., different source ports)</vt:lpstr>
      <vt:lpstr>The flow-latency spectrum over time for four different pairs of regions</vt:lpstr>
      <vt:lpstr>Stable distribution but… are the flows routed always on the same path? Not necessarily!</vt:lpstr>
      <vt:lpstr>Flows routes on low-latency paths are more likely to experience a path change</vt:lpstr>
      <vt:lpstr>Measuring the level of ”unfairness” among flows</vt:lpstr>
      <vt:lpstr>Measuring instabilities during ”low” or ”high” season</vt:lpstr>
      <vt:lpstr>Moving 1K of data can take 18% more time when the flow is mapped to a high latency path</vt:lpstr>
      <vt:lpstr>Conclusions and takeaway </vt:lpstr>
      <vt:lpstr>Selfish routing: giving control to the cloud tenants may lead to an unhealthy situation</vt:lpstr>
      <vt:lpstr>Selfish routing: giving control to the cloud tenants may lead to an unhealthy situation</vt:lpstr>
      <vt:lpstr>Traffic Engineering (TE) performed to (re)balance flows of traffic in a network</vt:lpstr>
      <vt:lpstr>What’s the theory behind TE-based routing reconfigurations?</vt:lpstr>
      <vt:lpstr>Flow path change interarrival time</vt:lpstr>
      <vt:lpstr>Flow persistence – forward path</vt:lpstr>
      <vt:lpstr>Flow persistence –reverse path</vt:lpstr>
      <vt:lpstr>Traffic Engineering (TE) performed to (re)balance flows of traffic in a network</vt:lpstr>
      <vt:lpstr>Traffic Engineering (TE) performed to (re)balance flows of traffic in a network</vt:lpstr>
      <vt:lpstr>Traffic Engineering (TE) performed to (re)balance flows of traffic in a network</vt:lpstr>
      <vt:lpstr>Traffic Engineering (TE) performed to (re)balance flows of traffic in a network</vt:lpstr>
      <vt:lpstr>The “tragedy of the commons” in the cloud era</vt:lpstr>
      <vt:lpstr>The “tragedy of the commons” in the cloud era</vt:lpstr>
      <vt:lpstr>The “tragedy of the commons” in the cloud era: a possibly unhealthy incentive to defeat cloud TE</vt:lpstr>
      <vt:lpstr>The “tragedy of the commons” in the cloud era: what if the cloud reacts by changing the ?</vt:lpstr>
      <vt:lpstr>The “tragedy of the commons” in the cloud era: what if the cloud reacts by changing the ?</vt:lpstr>
      <vt:lpstr>The “tragedy of the commons” in the cloud era: what if the cloud reacts by changing the ?</vt:lpstr>
      <vt:lpstr>The “tragedy of the commons” in the cloud era: what if the cloud reacts by changing the ?</vt:lpstr>
      <vt:lpstr>Stable distribution but… are the flows routed always on the same path? Not necessarily!</vt:lpstr>
      <vt:lpstr>This talk in a nutshell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Traversing a Cloud </dc:title>
  <dc:creator>Marco Chiesa</dc:creator>
  <cp:lastModifiedBy>Marco Chiesa</cp:lastModifiedBy>
  <cp:revision>150</cp:revision>
  <cp:lastPrinted>2019-10-15T10:35:56Z</cp:lastPrinted>
  <dcterms:created xsi:type="dcterms:W3CDTF">2019-03-02T10:53:19Z</dcterms:created>
  <dcterms:modified xsi:type="dcterms:W3CDTF">2019-10-15T10:36:03Z</dcterms:modified>
</cp:coreProperties>
</file>