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5" r:id="rId4"/>
    <p:sldId id="276" r:id="rId5"/>
    <p:sldId id="277" r:id="rId6"/>
    <p:sldId id="284" r:id="rId7"/>
    <p:sldId id="286" r:id="rId8"/>
    <p:sldId id="287" r:id="rId9"/>
    <p:sldId id="279" r:id="rId10"/>
    <p:sldId id="280" r:id="rId11"/>
    <p:sldId id="278" r:id="rId12"/>
    <p:sldId id="288" r:id="rId13"/>
    <p:sldId id="281" r:id="rId14"/>
    <p:sldId id="282" r:id="rId15"/>
    <p:sldId id="283" r:id="rId16"/>
    <p:sldId id="289" r:id="rId17"/>
    <p:sldId id="290" r:id="rId18"/>
    <p:sldId id="291" r:id="rId19"/>
    <p:sldId id="292" r:id="rId20"/>
    <p:sldId id="294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8"/>
    <p:restoredTop sz="94616"/>
  </p:normalViewPr>
  <p:slideViewPr>
    <p:cSldViewPr snapToGrid="0" snapToObjects="1">
      <p:cViewPr varScale="1">
        <p:scale>
          <a:sx n="134" d="100"/>
          <a:sy n="134" d="100"/>
        </p:scale>
        <p:origin x="1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68D7F-62B4-834C-9004-D79A9E54DA8C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9085-BB45-444D-A421-79637C151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A9085-BB45-444D-A421-79637C151F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1895446"/>
            <a:ext cx="385156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4375121"/>
            <a:ext cx="385156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9CAF4-031F-0E42-AB95-84640AB31B8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C12A-67D6-8143-B351-8DF4081A6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server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ot-servers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1257" y="1997476"/>
            <a:ext cx="5375001" cy="2066926"/>
          </a:xfrm>
        </p:spPr>
        <p:txBody>
          <a:bodyPr>
            <a:normAutofit/>
          </a:bodyPr>
          <a:lstStyle/>
          <a:p>
            <a:r>
              <a:rPr lang="en-IE" sz="2800" b="1" dirty="0"/>
              <a:t>When Can We Start Dropping IPv4 on the DNS Root Servers?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1257" y="4251511"/>
            <a:ext cx="4101483" cy="1116901"/>
          </a:xfrm>
        </p:spPr>
        <p:txBody>
          <a:bodyPr>
            <a:normAutofit/>
          </a:bodyPr>
          <a:lstStyle/>
          <a:p>
            <a:r>
              <a:rPr lang="en-US" dirty="0"/>
              <a:t>Erik Bais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Discussion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7057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D247-0EE3-B54E-929C-DD4106B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Simplified 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81E256-F1B8-004E-AE7B-1316D7523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112" y="1613778"/>
            <a:ext cx="6777873" cy="4863696"/>
          </a:xfrm>
        </p:spPr>
      </p:pic>
    </p:spTree>
    <p:extLst>
      <p:ext uri="{BB962C8B-B14F-4D97-AF65-F5344CB8AC3E}">
        <p14:creationId xmlns:p14="http://schemas.microsoft.com/office/powerpoint/2010/main" val="418670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0C77-0DFF-634B-A98E-8C59A9F2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Statement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ED2DE-036E-0044-8122-F1C9770E2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All DNS Root servers are currently dual-stacked … </a:t>
            </a:r>
          </a:p>
          <a:p>
            <a:endParaRPr lang="en-GB" dirty="0"/>
          </a:p>
          <a:p>
            <a:pPr lvl="1"/>
            <a:r>
              <a:rPr lang="en-GB" dirty="0"/>
              <a:t>Most (!!) .</a:t>
            </a:r>
            <a:r>
              <a:rPr lang="en-GB" dirty="0" err="1"/>
              <a:t>tlds</a:t>
            </a:r>
            <a:r>
              <a:rPr lang="en-GB" dirty="0"/>
              <a:t> are dual-stacked. Some vanity </a:t>
            </a:r>
            <a:r>
              <a:rPr lang="en-GB" dirty="0" err="1"/>
              <a:t>tlds</a:t>
            </a:r>
            <a:r>
              <a:rPr lang="en-GB" dirty="0"/>
              <a:t> are not ?? (!!) </a:t>
            </a:r>
          </a:p>
          <a:p>
            <a:pPr lvl="1"/>
            <a:r>
              <a:rPr lang="en-GB" dirty="0"/>
              <a:t>Some nodes are not v6 enabled ... IPv6 only isn’t flagged … while IPv4 only is.</a:t>
            </a:r>
          </a:p>
          <a:p>
            <a:endParaRPr lang="en-GB" dirty="0"/>
          </a:p>
          <a:p>
            <a:r>
              <a:rPr lang="en-GB" dirty="0"/>
              <a:t> IPv6 is free to obtain for all RIPE NCC members. </a:t>
            </a:r>
          </a:p>
          <a:p>
            <a:pPr lvl="1"/>
            <a:r>
              <a:rPr lang="en-GB" dirty="0"/>
              <a:t>IPv6 is almost free for non-members of RIPE. </a:t>
            </a:r>
          </a:p>
          <a:p>
            <a:endParaRPr lang="en-GB" dirty="0"/>
          </a:p>
          <a:p>
            <a:r>
              <a:rPr lang="en-GB" dirty="0"/>
              <a:t>The goal is to get all ISP’s to have IPv6 implemented in BGP in 5 years.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76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CD5E-2329-CC40-85DA-BBD70A9B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IPv6 allocations and Announced .. and usage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516EC-29DF-8647-8BB9-809EB8EC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330" y="1690688"/>
            <a:ext cx="7524924" cy="5151340"/>
          </a:xfrm>
        </p:spPr>
      </p:pic>
    </p:spTree>
    <p:extLst>
      <p:ext uri="{BB962C8B-B14F-4D97-AF65-F5344CB8AC3E}">
        <p14:creationId xmlns:p14="http://schemas.microsoft.com/office/powerpoint/2010/main" val="3552355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192C-C671-6D44-8990-57B99078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Statement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FFDB-3986-7A44-9026-1B513DA5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all ISP’s have IPv6 and in BGP (even if it would be in a free software router on a second hand server … even without doing any traffic .. )  </a:t>
            </a:r>
          </a:p>
          <a:p>
            <a:endParaRPr lang="en-GB" dirty="0"/>
          </a:p>
          <a:p>
            <a:r>
              <a:rPr lang="en-GB" dirty="0"/>
              <a:t>The initial step is to get your DNS Servers dual-stacked. </a:t>
            </a:r>
          </a:p>
          <a:p>
            <a:endParaRPr lang="en-GB" dirty="0"/>
          </a:p>
          <a:p>
            <a:r>
              <a:rPr lang="en-GB" dirty="0"/>
              <a:t>All current DNS software supports IPv6 and dual-stack configs. Out of the box at no additional charge / cost.</a:t>
            </a:r>
          </a:p>
        </p:txBody>
      </p:sp>
    </p:spTree>
    <p:extLst>
      <p:ext uri="{BB962C8B-B14F-4D97-AF65-F5344CB8AC3E}">
        <p14:creationId xmlns:p14="http://schemas.microsoft.com/office/powerpoint/2010/main" val="57560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357E-C48E-4B4C-9A02-F0B4EB8C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Statement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D91D-F4D5-9B47-B99E-D290EC44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If a dual-stack DNS resolver can reach the DNS </a:t>
            </a:r>
            <a:r>
              <a:rPr lang="en-GB" dirty="0" err="1"/>
              <a:t>Rootservers</a:t>
            </a:r>
            <a:r>
              <a:rPr lang="en-GB" dirty="0"/>
              <a:t> over IPv6 …..  And IPv6 is the preferred default for most, if not all OS’s … </a:t>
            </a:r>
          </a:p>
          <a:p>
            <a:pPr lvl="1"/>
            <a:r>
              <a:rPr lang="en-GB" dirty="0"/>
              <a:t>Or is it ?? </a:t>
            </a:r>
          </a:p>
          <a:p>
            <a:endParaRPr lang="en-GB" dirty="0"/>
          </a:p>
          <a:p>
            <a:r>
              <a:rPr lang="en-GB" dirty="0"/>
              <a:t>Then there is NO technical requirement for DNS </a:t>
            </a:r>
            <a:r>
              <a:rPr lang="en-GB" dirty="0" err="1"/>
              <a:t>Rootservers</a:t>
            </a:r>
            <a:r>
              <a:rPr lang="en-GB" dirty="0"/>
              <a:t> to keep supporting IPv4 …  </a:t>
            </a:r>
          </a:p>
          <a:p>
            <a:endParaRPr lang="en-GB" dirty="0"/>
          </a:p>
          <a:p>
            <a:r>
              <a:rPr lang="en-GB" dirty="0"/>
              <a:t>Except for out-dated security tools in military environments and filtering regime’s ...  </a:t>
            </a:r>
          </a:p>
          <a:p>
            <a:pPr lvl="1"/>
            <a:r>
              <a:rPr lang="en-GB" dirty="0"/>
              <a:t>Spoiler:  They have their own root servers (!!) so who cares ?? … </a:t>
            </a:r>
          </a:p>
        </p:txBody>
      </p:sp>
    </p:spTree>
    <p:extLst>
      <p:ext uri="{BB962C8B-B14F-4D97-AF65-F5344CB8AC3E}">
        <p14:creationId xmlns:p14="http://schemas.microsoft.com/office/powerpoint/2010/main" val="206841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F72A-E570-DD40-A5F0-CBA3493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Statement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169FA-BA7B-C94F-A760-D3427EDEE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IPv6 MUST be the only supported protocol on nodes for DNS </a:t>
            </a:r>
            <a:r>
              <a:rPr lang="en-GB" dirty="0" err="1"/>
              <a:t>Rootserver</a:t>
            </a:r>
            <a:r>
              <a:rPr lang="en-GB" dirty="0"/>
              <a:t> operators within 7 years … </a:t>
            </a:r>
          </a:p>
          <a:p>
            <a:endParaRPr lang="en-GB" dirty="0"/>
          </a:p>
          <a:p>
            <a:r>
              <a:rPr lang="en-GB" dirty="0"/>
              <a:t>Reduction off active IPv4 enabled nodes using unicast in after 5 years.. </a:t>
            </a:r>
          </a:p>
          <a:p>
            <a:pPr lvl="1"/>
            <a:r>
              <a:rPr lang="en-GB" dirty="0"/>
              <a:t>This will make it somewhat ‘slower’ for IPv4 only enabled resolvers to use a DNS Root server. And give faster responses to IPv6 enabled nodes. </a:t>
            </a:r>
          </a:p>
          <a:p>
            <a:endParaRPr lang="en-GB" dirty="0"/>
          </a:p>
          <a:p>
            <a:r>
              <a:rPr lang="en-GB" dirty="0"/>
              <a:t>Marketing ramp-up ... IPv4 Only networks will go off-line in 2026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3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81D-15B7-B242-A241-ADB33BB6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Stats from our network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58D2F7-5D8B-E94F-A572-E7B2CA23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491" y="1314882"/>
            <a:ext cx="6638709" cy="53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81D-15B7-B242-A241-ADB33BB6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Stats from our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5097A-3D6F-CE4D-BFE6-BAD295ED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82" y="1285875"/>
            <a:ext cx="679823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81D-15B7-B242-A241-ADB33BB6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Stats from our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D4625-0823-5241-80AE-177E016FC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690688"/>
            <a:ext cx="889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1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81D-15B7-B242-A241-ADB33BB6A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Stats from our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A9D6B-55B1-0844-98D2-79222863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90688"/>
            <a:ext cx="8877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9398-6686-8844-B3E0-F45C102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Problem</a:t>
            </a:r>
            <a:r>
              <a:rPr lang="nl-NL" dirty="0"/>
              <a:t>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D688-F49F-7343-A44D-050F09C6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IPng</a:t>
            </a:r>
            <a:r>
              <a:rPr lang="nl-NL" dirty="0"/>
              <a:t> has been </a:t>
            </a:r>
            <a:r>
              <a:rPr lang="nl-NL" dirty="0" err="1"/>
              <a:t>mentioned</a:t>
            </a:r>
            <a:r>
              <a:rPr lang="nl-NL" dirty="0"/>
              <a:t> in </a:t>
            </a:r>
            <a:r>
              <a:rPr lang="nl-NL" dirty="0" err="1"/>
              <a:t>RFC’s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1993 ( RFC 1550 ) </a:t>
            </a:r>
          </a:p>
          <a:p>
            <a:endParaRPr lang="nl-NL" dirty="0"/>
          </a:p>
          <a:p>
            <a:r>
              <a:rPr lang="nl-NL" dirty="0"/>
              <a:t>Most </a:t>
            </a:r>
            <a:r>
              <a:rPr lang="nl-NL" dirty="0" err="1"/>
              <a:t>RIR’s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providing</a:t>
            </a:r>
            <a:r>
              <a:rPr lang="nl-NL" dirty="0"/>
              <a:t> IPv4 </a:t>
            </a:r>
            <a:r>
              <a:rPr lang="nl-NL" dirty="0" err="1"/>
              <a:t>space</a:t>
            </a:r>
            <a:r>
              <a:rPr lang="nl-NL" dirty="0"/>
              <a:t> </a:t>
            </a:r>
            <a:r>
              <a:rPr lang="nl-NL" dirty="0" err="1"/>
              <a:t>freely</a:t>
            </a:r>
            <a:r>
              <a:rPr lang="nl-NL" dirty="0"/>
              <a:t> </a:t>
            </a:r>
            <a:r>
              <a:rPr lang="nl-NL" dirty="0" err="1"/>
              <a:t>anymore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Adoption of IPv6 is </a:t>
            </a:r>
            <a:r>
              <a:rPr lang="nl-NL" dirty="0" err="1"/>
              <a:t>lacking</a:t>
            </a:r>
            <a:r>
              <a:rPr lang="nl-NL" dirty="0"/>
              <a:t> .. Even </a:t>
            </a:r>
            <a:r>
              <a:rPr lang="nl-NL" dirty="0" err="1"/>
              <a:t>almost</a:t>
            </a:r>
            <a:r>
              <a:rPr lang="nl-NL" dirty="0"/>
              <a:t> 8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World IPv6 </a:t>
            </a:r>
            <a:r>
              <a:rPr lang="nl-NL" dirty="0" err="1"/>
              <a:t>day</a:t>
            </a:r>
            <a:r>
              <a:rPr lang="nl-NL" dirty="0"/>
              <a:t> in 2011. </a:t>
            </a:r>
          </a:p>
        </p:txBody>
      </p:sp>
    </p:spTree>
    <p:extLst>
      <p:ext uri="{BB962C8B-B14F-4D97-AF65-F5344CB8AC3E}">
        <p14:creationId xmlns:p14="http://schemas.microsoft.com/office/powerpoint/2010/main" val="2204381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8281D-15B7-B242-A241-ADB33BB6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350"/>
            <a:ext cx="5381625" cy="1325563"/>
          </a:xfrm>
        </p:spPr>
        <p:txBody>
          <a:bodyPr/>
          <a:lstStyle/>
          <a:p>
            <a:pPr algn="ctr"/>
            <a:r>
              <a:rPr lang="en-GB" dirty="0" err="1"/>
              <a:t>DNSMon</a:t>
            </a:r>
            <a:r>
              <a:rPr lang="en-GB" dirty="0"/>
              <a:t> ( RIPE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5E750-AFAC-1842-AEDD-7BAEDFC93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41" y="133350"/>
            <a:ext cx="7569159" cy="64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or suggestions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1CE9-7BAB-344F-9EDB-5DEB538D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we get v6 as </a:t>
            </a:r>
            <a:r>
              <a:rPr lang="nl-NL" dirty="0" err="1"/>
              <a:t>the</a:t>
            </a:r>
            <a:r>
              <a:rPr lang="nl-NL" dirty="0"/>
              <a:t> standard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D63C-E38F-074B-9B59-BFE76B2F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Despite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efforts</a:t>
            </a:r>
            <a:r>
              <a:rPr lang="nl-NL" dirty="0"/>
              <a:t>, most </a:t>
            </a:r>
            <a:r>
              <a:rPr lang="nl-NL" dirty="0" err="1"/>
              <a:t>ISP’s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corporations</a:t>
            </a:r>
            <a:r>
              <a:rPr lang="nl-NL" dirty="0"/>
              <a:t> are </a:t>
            </a:r>
            <a:r>
              <a:rPr lang="nl-NL" dirty="0" err="1"/>
              <a:t>implementing</a:t>
            </a:r>
            <a:r>
              <a:rPr lang="nl-NL" dirty="0"/>
              <a:t> v4 as </a:t>
            </a:r>
            <a:r>
              <a:rPr lang="nl-NL" dirty="0" err="1"/>
              <a:t>the</a:t>
            </a:r>
            <a:r>
              <a:rPr lang="nl-NL" dirty="0"/>
              <a:t> default </a:t>
            </a:r>
            <a:r>
              <a:rPr lang="nl-NL" dirty="0" err="1"/>
              <a:t>numbering</a:t>
            </a:r>
            <a:r>
              <a:rPr lang="nl-NL" dirty="0"/>
              <a:t> … </a:t>
            </a:r>
          </a:p>
          <a:p>
            <a:endParaRPr lang="nl-NL" dirty="0"/>
          </a:p>
          <a:p>
            <a:r>
              <a:rPr lang="nl-NL" dirty="0"/>
              <a:t>Management has </a:t>
            </a:r>
            <a:r>
              <a:rPr lang="nl-NL" dirty="0" err="1"/>
              <a:t>little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no incentive </a:t>
            </a:r>
            <a:r>
              <a:rPr lang="nl-NL" dirty="0" err="1"/>
              <a:t>to</a:t>
            </a:r>
            <a:r>
              <a:rPr lang="nl-NL" dirty="0"/>
              <a:t> move </a:t>
            </a:r>
            <a:r>
              <a:rPr lang="nl-NL" dirty="0" err="1"/>
              <a:t>to</a:t>
            </a:r>
            <a:r>
              <a:rPr lang="nl-NL" dirty="0"/>
              <a:t> v6 ... </a:t>
            </a:r>
          </a:p>
        </p:txBody>
      </p:sp>
    </p:spTree>
    <p:extLst>
      <p:ext uri="{BB962C8B-B14F-4D97-AF65-F5344CB8AC3E}">
        <p14:creationId xmlns:p14="http://schemas.microsoft.com/office/powerpoint/2010/main" val="181441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19FD-D879-814C-91AE-BA524ACB5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 is not a v4 vs v6 bashing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C404-6C50-F741-9B58-AAE51BBD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all know about the v4 status .. And we all love v6 … </a:t>
            </a:r>
          </a:p>
          <a:p>
            <a:endParaRPr lang="en-GB" dirty="0"/>
          </a:p>
          <a:p>
            <a:r>
              <a:rPr lang="en-GB" dirty="0"/>
              <a:t>No discussion/questions about one vs the other ..  </a:t>
            </a:r>
          </a:p>
          <a:p>
            <a:endParaRPr lang="en-GB" dirty="0"/>
          </a:p>
          <a:p>
            <a:r>
              <a:rPr lang="en-GB" dirty="0"/>
              <a:t>Or about lacking deployments or possible lacking vendor support .. </a:t>
            </a:r>
          </a:p>
          <a:p>
            <a:endParaRPr lang="en-GB" dirty="0"/>
          </a:p>
          <a:p>
            <a:r>
              <a:rPr lang="en-GB" dirty="0"/>
              <a:t>It can’t be done or I’m scared isn’t a viable argument … (anymore)</a:t>
            </a:r>
          </a:p>
        </p:txBody>
      </p:sp>
    </p:spTree>
    <p:extLst>
      <p:ext uri="{BB962C8B-B14F-4D97-AF65-F5344CB8AC3E}">
        <p14:creationId xmlns:p14="http://schemas.microsoft.com/office/powerpoint/2010/main" val="2111166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3CB1-BF4B-0D4B-A4A8-1533D5249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goal of this talk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8672-F11E-EC47-8F71-E99C796F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goal is to think/talk about a possible date … in the future .. </a:t>
            </a:r>
          </a:p>
          <a:p>
            <a:endParaRPr lang="en-GB" dirty="0"/>
          </a:p>
          <a:p>
            <a:r>
              <a:rPr lang="en-GB" dirty="0"/>
              <a:t>Beyond a budget / investment period .. ( in case of new equipment )</a:t>
            </a:r>
          </a:p>
          <a:p>
            <a:endParaRPr lang="en-GB" dirty="0"/>
          </a:p>
          <a:p>
            <a:r>
              <a:rPr lang="en-GB" dirty="0"/>
              <a:t>Let’s start the discussion with some statements … </a:t>
            </a:r>
          </a:p>
        </p:txBody>
      </p:sp>
    </p:spTree>
    <p:extLst>
      <p:ext uri="{BB962C8B-B14F-4D97-AF65-F5344CB8AC3E}">
        <p14:creationId xmlns:p14="http://schemas.microsoft.com/office/powerpoint/2010/main" val="198207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23F5-E55A-804F-A61E-570EDCEF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DNS </a:t>
            </a:r>
            <a:r>
              <a:rPr lang="en-GB" dirty="0" err="1"/>
              <a:t>Rootserver</a:t>
            </a:r>
            <a:r>
              <a:rPr lang="en-GB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5B90-12BD-B447-8F1A-45354D942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Operators support v4 AND v6 for root-server operations. (</a:t>
            </a:r>
            <a:r>
              <a:rPr lang="en-GB" dirty="0" err="1"/>
              <a:t>Finaly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But not all nodes of those operators, support dual-stack (yet?) ..</a:t>
            </a:r>
          </a:p>
          <a:p>
            <a:endParaRPr lang="en-GB" dirty="0"/>
          </a:p>
          <a:p>
            <a:r>
              <a:rPr lang="en-GB" dirty="0"/>
              <a:t>Those nodes should be fixed or removed …</a:t>
            </a:r>
          </a:p>
        </p:txBody>
      </p:sp>
    </p:spTree>
    <p:extLst>
      <p:ext uri="{BB962C8B-B14F-4D97-AF65-F5344CB8AC3E}">
        <p14:creationId xmlns:p14="http://schemas.microsoft.com/office/powerpoint/2010/main" val="85570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BBB5-CDF9-7244-8E60-B15F2CBA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Root-servers by name &amp; IP address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B1EBE-8B57-D043-8087-159AADF5E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024" y="1825625"/>
            <a:ext cx="6257951" cy="39354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20DDCF-FD18-F543-8876-CFF26C845DA4}"/>
              </a:ext>
            </a:extLst>
          </p:cNvPr>
          <p:cNvSpPr/>
          <p:nvPr/>
        </p:nvSpPr>
        <p:spPr>
          <a:xfrm>
            <a:off x="3542062" y="5895975"/>
            <a:ext cx="510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</a:t>
            </a:r>
            <a:r>
              <a:rPr lang="en-IE" dirty="0">
                <a:hlinkClick r:id="rId3"/>
              </a:rPr>
              <a:t>https://www.iana.org/domains/root/servers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98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A6DF7-A117-714C-9A6B-B3671AAA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 of a node overview - </a:t>
            </a:r>
            <a:r>
              <a:rPr lang="en-GB" dirty="0" err="1"/>
              <a:t>Nednod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13973-2FD5-0246-A356-2B5CAE931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1681" y="1288297"/>
            <a:ext cx="9543156" cy="490627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A356B0-AF63-9E43-B9A6-4559C509AF8C}"/>
              </a:ext>
            </a:extLst>
          </p:cNvPr>
          <p:cNvSpPr txBox="1">
            <a:spLocks/>
          </p:cNvSpPr>
          <p:nvPr/>
        </p:nvSpPr>
        <p:spPr>
          <a:xfrm>
            <a:off x="3042938" y="6194574"/>
            <a:ext cx="6106124" cy="25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Source: </a:t>
            </a:r>
            <a:r>
              <a:rPr lang="en-GB" dirty="0">
                <a:hlinkClick r:id="rId4"/>
              </a:rPr>
              <a:t>https://root-servers.org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38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45CA-D73A-1940-95C9-15FAB6D6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ISP DNS resolvers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59F44-D1BA-324A-9BDA-80DDDC70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ISP’s can fix their own resolvers for dual-stack within a couple hrs.</a:t>
            </a:r>
          </a:p>
          <a:p>
            <a:endParaRPr lang="en-GB" dirty="0"/>
          </a:p>
          <a:p>
            <a:r>
              <a:rPr lang="en-GB" dirty="0"/>
              <a:t>It will allow all their internal customers to connect both with v4 and v6. </a:t>
            </a:r>
          </a:p>
          <a:p>
            <a:endParaRPr lang="en-GB" dirty="0"/>
          </a:p>
          <a:p>
            <a:r>
              <a:rPr lang="en-GB" dirty="0"/>
              <a:t>Even if the root-server they query, only resolves on v6 </a:t>
            </a:r>
          </a:p>
          <a:p>
            <a:endParaRPr lang="en-GB" dirty="0"/>
          </a:p>
          <a:p>
            <a:r>
              <a:rPr lang="en-GB" dirty="0"/>
              <a:t>Required : a v6 prefix in BGP, fix their resolvers to support dual-stack.</a:t>
            </a:r>
          </a:p>
          <a:p>
            <a:endParaRPr lang="en-GB" dirty="0"/>
          </a:p>
          <a:p>
            <a:r>
              <a:rPr lang="en-GB" dirty="0"/>
              <a:t>Cost : Free of charge, time to implement is required. Resolver software can be free of charge. </a:t>
            </a:r>
          </a:p>
        </p:txBody>
      </p:sp>
    </p:spTree>
    <p:extLst>
      <p:ext uri="{BB962C8B-B14F-4D97-AF65-F5344CB8AC3E}">
        <p14:creationId xmlns:p14="http://schemas.microsoft.com/office/powerpoint/2010/main" val="395218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4104</TotalTime>
  <Words>667</Words>
  <Application>Microsoft Macintosh PowerPoint</Application>
  <PresentationFormat>Widescreen</PresentationFormat>
  <Paragraphs>86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When Can We Start Dropping IPv4 on the DNS Root Servers?</vt:lpstr>
      <vt:lpstr>Problem statement</vt:lpstr>
      <vt:lpstr>How can we get v6 as the standard ?</vt:lpstr>
      <vt:lpstr>This is not a v4 vs v6 bashing presentation</vt:lpstr>
      <vt:lpstr>The goal of this talk …</vt:lpstr>
      <vt:lpstr>DNS Rootserver Operators</vt:lpstr>
      <vt:lpstr>Root-servers by name &amp; IP address</vt:lpstr>
      <vt:lpstr>Example of a node overview - Nednod</vt:lpstr>
      <vt:lpstr>ISP DNS resolvers</vt:lpstr>
      <vt:lpstr>Simplified example</vt:lpstr>
      <vt:lpstr>Statement 1 </vt:lpstr>
      <vt:lpstr>IPv6 allocations and Announced .. and usage</vt:lpstr>
      <vt:lpstr>Statement 2</vt:lpstr>
      <vt:lpstr>Statement 3</vt:lpstr>
      <vt:lpstr>Statement 4</vt:lpstr>
      <vt:lpstr>Stats from our network</vt:lpstr>
      <vt:lpstr>Stats from our network</vt:lpstr>
      <vt:lpstr>Stats from our network</vt:lpstr>
      <vt:lpstr>Stats from our network</vt:lpstr>
      <vt:lpstr>DNSMon ( RIPE )</vt:lpstr>
      <vt:lpstr>Questions or suggestions 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Bais</dc:creator>
  <cp:lastModifiedBy>Erik Bais</cp:lastModifiedBy>
  <cp:revision>73</cp:revision>
  <dcterms:created xsi:type="dcterms:W3CDTF">2017-04-02T18:12:34Z</dcterms:created>
  <dcterms:modified xsi:type="dcterms:W3CDTF">2019-10-14T15:28:45Z</dcterms:modified>
</cp:coreProperties>
</file>