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4678"/>
  </p:normalViewPr>
  <p:slideViewPr>
    <p:cSldViewPr snapToGrid="0" snapToObjects="1">
      <p:cViewPr varScale="1">
        <p:scale>
          <a:sx n="116" d="100"/>
          <a:sy n="116" d="100"/>
        </p:scale>
        <p:origin x="41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8FFE8A-4A3A-5B42-91F7-E2537EF6D5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8091F2E-0080-804B-A0F9-AAF96C35925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39B287-84C5-B143-B312-7635904ECF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197A2-A33B-4C46-832A-424A91BD7E42}" type="datetimeFigureOut">
              <a:rPr lang="en-US" smtClean="0"/>
              <a:t>10/17/19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2EA6D1-9090-2041-9419-8B679C3D50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5E8F17-48C2-464B-8369-2C3E1ED6D5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ECC3C-25DB-BD47-9459-426E427B02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2269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5515EC-696F-794B-A3A5-FAF9DBD769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2CE5154-4A25-B144-9951-FBD1AEAB23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1CF62D-AE6B-F348-B8E4-FC82EDDD89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197A2-A33B-4C46-832A-424A91BD7E42}" type="datetimeFigureOut">
              <a:rPr lang="en-US" smtClean="0"/>
              <a:t>10/17/19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DFDF15-B5F1-DF46-810F-27E7E339F0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BA2C34-9073-5D4A-B7D1-5AAD7EFA9F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ECC3C-25DB-BD47-9459-426E427B02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6304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CD00FFF-4D56-4A44-AF94-EB166F76C7A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AA0C88F-60DC-1241-B65A-4E3E1D0E5F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F2C077-6CD0-714C-919E-A582D18200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197A2-A33B-4C46-832A-424A91BD7E42}" type="datetimeFigureOut">
              <a:rPr lang="en-US" smtClean="0"/>
              <a:t>10/17/19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495228-9C7D-A04F-BB66-3685944ECF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C23D1F-6603-694C-B239-0322AAF57B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ECC3C-25DB-BD47-9459-426E427B02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1527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6B47EF-E34F-EE4B-B828-3FD8CA2AEE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678736-3CFA-DC45-AFA2-E931EA63CD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84DA26-B808-A74E-8D45-10B8C8FE30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197A2-A33B-4C46-832A-424A91BD7E42}" type="datetimeFigureOut">
              <a:rPr lang="en-US" smtClean="0"/>
              <a:t>10/17/19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43ED5A-A11F-7148-A78C-BCBC527289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DFB500-11AD-4840-B9E8-D9E0D8DD9B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ECC3C-25DB-BD47-9459-426E427B02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3225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3177B0-E898-1841-A579-7B33996500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EF4A39-B0FE-4449-BC01-1BB41659A6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BF5A40-D821-E64B-B866-35F894CD8E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197A2-A33B-4C46-832A-424A91BD7E42}" type="datetimeFigureOut">
              <a:rPr lang="en-US" smtClean="0"/>
              <a:t>10/17/19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6A6C7A-A78F-7E46-B893-84F8A1B82F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56100B-9CFB-0947-BA3F-7EF8B76C70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ECC3C-25DB-BD47-9459-426E427B02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9318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683B5C-AF90-0B49-AA04-205ABA83EA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5C8937-B262-6049-ADCF-B2092894B6B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AC0B084-0454-A148-9118-95AD3E4D13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79DD72B-C0AE-6F4C-9580-0890E7DAD7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197A2-A33B-4C46-832A-424A91BD7E42}" type="datetimeFigureOut">
              <a:rPr lang="en-US" smtClean="0"/>
              <a:t>10/17/19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DB55EF-2412-944E-8020-CD42AD2F15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9637D3-5572-A64B-9D17-47BC084CFD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ECC3C-25DB-BD47-9459-426E427B02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9029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7EF5F9-226E-BD49-A2EB-725ED1D273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95EB99-AAF4-2E4A-A8D9-AF4650B40E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02668B4-F09F-A140-A5D1-DA09EDBD78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A9BC72A-F35A-C74A-9B8B-C243D27E438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20BCE6D-7398-3C4B-A651-499E981AB44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1D8373C-AA80-794E-B48B-3F0699FD60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197A2-A33B-4C46-832A-424A91BD7E42}" type="datetimeFigureOut">
              <a:rPr lang="en-US" smtClean="0"/>
              <a:t>10/17/19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65ADA19-74E9-E643-9B8B-4A25876CDE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52D1418-28EC-5945-A5DE-8CC7160193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ECC3C-25DB-BD47-9459-426E427B02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9019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F3E3D9-578F-EC4D-B3C8-126410E925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DEB88A0-10D9-3348-8335-193DA47B7E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197A2-A33B-4C46-832A-424A91BD7E42}" type="datetimeFigureOut">
              <a:rPr lang="en-US" smtClean="0"/>
              <a:t>10/17/19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07C17DA-F648-D14D-A1AC-E2433F0E5B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6210669-5E97-594C-8C88-984CF3740E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ECC3C-25DB-BD47-9459-426E427B02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0912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35E7358-BE2A-3E40-9C75-6C670940F2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197A2-A33B-4C46-832A-424A91BD7E42}" type="datetimeFigureOut">
              <a:rPr lang="en-US" smtClean="0"/>
              <a:t>10/17/19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EF45E61-8F4F-0143-934B-AB475F898E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6A39AD5-C73D-8C4B-88B5-7567B7E230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ECC3C-25DB-BD47-9459-426E427B02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6278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CAF2D7-D91B-D148-B541-857415B188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4F9225-311C-A644-A0FD-F3FE38ED89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9F4F4FA-118D-3C43-BCA4-CE44237E37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31455BE-05C6-D145-9CD9-8D8D98C6CC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197A2-A33B-4C46-832A-424A91BD7E42}" type="datetimeFigureOut">
              <a:rPr lang="en-US" smtClean="0"/>
              <a:t>10/17/19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CC1E96F-7A22-9149-A8BB-520088A8EB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A1DA33-3197-6E41-B27B-66D0EA0539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ECC3C-25DB-BD47-9459-426E427B02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2186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6F4033-0CEE-334E-A3E0-7C1C3BE18D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D2C660F-94A9-524D-B059-F9BCE2439DE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37217B9-3877-334A-B982-5329694B12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EA85037-347D-B44C-A37C-7EB4F5CC13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197A2-A33B-4C46-832A-424A91BD7E42}" type="datetimeFigureOut">
              <a:rPr lang="en-US" smtClean="0"/>
              <a:t>10/17/19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E9010B-317E-CB43-AD91-3624B00810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C116189-9278-2647-BE9E-616AD4C1DB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ECC3C-25DB-BD47-9459-426E427B02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1651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5A7563A-F96A-0B44-8628-07D4A23EC4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6EF41C-0DFD-854E-A990-5AB37C6B07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2C1A47-8595-5045-86C8-0AFA8C52CB4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B197A2-A33B-4C46-832A-424A91BD7E42}" type="datetimeFigureOut">
              <a:rPr lang="en-US" smtClean="0"/>
              <a:t>10/17/19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CCAB58-5468-E645-B876-85382C245FB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43ECE6-71C4-DD4A-B1CF-5128143C437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3ECC3C-25DB-BD47-9459-426E427B02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4921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ripe-db-requirements-tf@ripe.net" TargetMode="External"/><Relationship Id="rId2" Type="http://schemas.openxmlformats.org/officeDocument/2006/relationships/hyperlink" Target="https://www.ripe.net/participate/ripe/tf/rdb-requirements-t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24C34A-BCE3-BA4D-B9BD-975EB594FEA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RIPE Database Requirements Task Force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502BA7E-159D-604E-91DE-540E73C3037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811615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05D86E-7B07-5F4A-A3B8-AA170E904A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Task Force members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F6B43D-A12E-8B49-9F31-E80C4F5F20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Nick Hilliard</a:t>
            </a:r>
          </a:p>
          <a:p>
            <a:r>
              <a:rPr lang="en-GB" dirty="0"/>
              <a:t>James Kennedy</a:t>
            </a:r>
          </a:p>
          <a:p>
            <a:r>
              <a:rPr lang="en-GB" dirty="0"/>
              <a:t>Shane Kerr (co-chair)</a:t>
            </a:r>
          </a:p>
          <a:p>
            <a:r>
              <a:rPr lang="en-GB" dirty="0"/>
              <a:t>Peter Koch</a:t>
            </a:r>
          </a:p>
          <a:p>
            <a:r>
              <a:rPr lang="en-GB" dirty="0"/>
              <a:t>Sara </a:t>
            </a:r>
            <a:r>
              <a:rPr lang="en-GB" dirty="0" err="1"/>
              <a:t>Marcolla</a:t>
            </a:r>
            <a:endParaRPr lang="en-GB" dirty="0"/>
          </a:p>
          <a:p>
            <a:r>
              <a:rPr lang="en-GB" dirty="0" err="1"/>
              <a:t>Bijal</a:t>
            </a:r>
            <a:r>
              <a:rPr lang="en-GB" dirty="0"/>
              <a:t> </a:t>
            </a:r>
            <a:r>
              <a:rPr lang="en-GB" dirty="0" err="1"/>
              <a:t>Sangani</a:t>
            </a:r>
            <a:r>
              <a:rPr lang="en-GB" dirty="0"/>
              <a:t> (chair)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05162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C708B1-7684-D24E-BEEB-9802AD0A61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Task Force Details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2533AA-C684-C141-AE25-805BEDBB0C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Find the Task Force on the RIPE website - </a:t>
            </a:r>
            <a:br>
              <a:rPr lang="en-GB" dirty="0"/>
            </a:br>
            <a:r>
              <a:rPr lang="en-GB" dirty="0">
                <a:hlinkClick r:id="rId2"/>
              </a:rPr>
              <a:t>https://www.ripe.net/participate/ripe/tf/rdb-requirements-tf</a:t>
            </a:r>
            <a:endParaRPr lang="en-GB" dirty="0"/>
          </a:p>
          <a:p>
            <a:r>
              <a:rPr lang="en-GB" dirty="0"/>
              <a:t>First meeting held during RIPE79</a:t>
            </a:r>
          </a:p>
          <a:p>
            <a:r>
              <a:rPr lang="en-GB" dirty="0"/>
              <a:t>Task Force would like to change the time line a little:</a:t>
            </a:r>
          </a:p>
          <a:p>
            <a:pPr lvl="1"/>
            <a:r>
              <a:rPr lang="en-GB" dirty="0"/>
              <a:t>produce an outline of the requirements document by December 2019</a:t>
            </a:r>
          </a:p>
          <a:p>
            <a:pPr lvl="1"/>
            <a:r>
              <a:rPr lang="en-GB" dirty="0"/>
              <a:t>deliver a *first* draft by March 2020</a:t>
            </a:r>
          </a:p>
          <a:p>
            <a:pPr lvl="1"/>
            <a:r>
              <a:rPr lang="en-GB" dirty="0"/>
              <a:t>deliver a document for last-call at RIPE 81 in October 2020</a:t>
            </a:r>
          </a:p>
          <a:p>
            <a:r>
              <a:rPr lang="en-GB" dirty="0"/>
              <a:t>Contact the Task Force on - </a:t>
            </a:r>
            <a:r>
              <a:rPr lang="en-GB" dirty="0">
                <a:hlinkClick r:id="rId3"/>
              </a:rPr>
              <a:t>ripe-db-requirements-tf@ripe.net</a:t>
            </a:r>
            <a:endParaRPr lang="en-GB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77113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39</Words>
  <Application>Microsoft Macintosh PowerPoint</Application>
  <PresentationFormat>Widescreen</PresentationFormat>
  <Paragraphs>17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RIPE Database Requirements Task Force</vt:lpstr>
      <vt:lpstr>Task Force members</vt:lpstr>
      <vt:lpstr>Task Force Details 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RIPE Database Requirements Task Force</dc:title>
  <dc:creator>Bijal Sanghani</dc:creator>
  <cp:lastModifiedBy>Bijal Sanghani</cp:lastModifiedBy>
  <cp:revision>1</cp:revision>
  <dcterms:created xsi:type="dcterms:W3CDTF">2019-10-17T09:20:56Z</dcterms:created>
  <dcterms:modified xsi:type="dcterms:W3CDTF">2019-10-17T09:29:14Z</dcterms:modified>
</cp:coreProperties>
</file>